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4"/>
  </p:sldMasterIdLst>
  <p:notesMasterIdLst>
    <p:notesMasterId r:id="rId24"/>
  </p:notesMasterIdLst>
  <p:sldIdLst>
    <p:sldId id="256" r:id="rId5"/>
    <p:sldId id="257" r:id="rId6"/>
    <p:sldId id="313" r:id="rId7"/>
    <p:sldId id="319" r:id="rId8"/>
    <p:sldId id="315" r:id="rId9"/>
    <p:sldId id="316" r:id="rId10"/>
    <p:sldId id="322" r:id="rId11"/>
    <p:sldId id="325" r:id="rId12"/>
    <p:sldId id="307" r:id="rId13"/>
    <p:sldId id="317" r:id="rId14"/>
    <p:sldId id="329" r:id="rId15"/>
    <p:sldId id="327" r:id="rId16"/>
    <p:sldId id="330" r:id="rId17"/>
    <p:sldId id="318" r:id="rId18"/>
    <p:sldId id="328" r:id="rId19"/>
    <p:sldId id="312" r:id="rId20"/>
    <p:sldId id="321" r:id="rId21"/>
    <p:sldId id="323" r:id="rId22"/>
    <p:sldId id="320" r:id="rId23"/>
  </p:sldIdLst>
  <p:sldSz cx="12192000" cy="6858000"/>
  <p:notesSz cx="6858000" cy="1219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holas Molinare" initials="NM" lastIdx="1" clrIdx="0">
    <p:extLst>
      <p:ext uri="{19B8F6BF-5375-455C-9EA6-DF929625EA0E}">
        <p15:presenceInfo xmlns:p15="http://schemas.microsoft.com/office/powerpoint/2012/main" userId="Nicholas Molinar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9933FF"/>
    <a:srgbClr val="E48312"/>
    <a:srgbClr val="0066FF"/>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112188-4AB5-4F43-8081-3DD0720A6A41}" v="25" dt="2020-06-11T19:52:42.960"/>
    <p1510:client id="{2FACAC12-07E6-FB4C-8F43-C3E3A28871BA}" v="1176" dt="2020-06-11T20:50:46.914"/>
    <p1510:client id="{4228337D-BC43-4C98-BBE4-882B984B7405}" v="8" dt="2020-06-11T21:13:43.828"/>
    <p1510:client id="{47B6338D-7AD9-4CD1-8C33-6E7A64F29B78}" v="1188" dt="2020-06-11T22:46:39.419"/>
    <p1510:client id="{4EE5B40B-22C6-4476-89C2-4F27488DC949}" v="2122" dt="2020-06-11T15:54:38.082"/>
    <p1510:client id="{563CA6CA-357D-4563-89C3-E05A8C742EEC}" v="24" dt="2020-06-11T19:03:42.386"/>
    <p1510:client id="{5E5A416C-4C4A-4114-8DF9-858C2EF38924}" v="2" dt="2020-06-11T20:20:27.120"/>
    <p1510:client id="{62CF5E48-0B45-493E-BD18-A17BD069D2C1}" v="26" dt="2020-06-11T17:31:20.279"/>
    <p1510:client id="{A0E689CC-3FF3-42DF-AE29-C5D504608665}" v="4" dt="2020-06-11T03:13:52.631"/>
    <p1510:client id="{A721E856-2DE2-43A7-B2DB-F44DDF290A1D}" v="2" dt="2020-06-11T22:51:18.489"/>
    <p1510:client id="{BAD1D036-5AB4-456D-8F48-BAC4C97D15E6}" v="683" dt="2020-06-11T18:53:16.786"/>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yla Yu" userId="S::jiahuiyu@uchicago.edu::15346cc1-217d-4ade-9816-3948f900f56e" providerId="AD" clId="Web-{A0E689CC-3FF3-42DF-AE29-C5D504608665}"/>
    <pc:docChg chg="modSld">
      <pc:chgData name="Kayla Yu" userId="S::jiahuiyu@uchicago.edu::15346cc1-217d-4ade-9816-3948f900f56e" providerId="AD" clId="Web-{A0E689CC-3FF3-42DF-AE29-C5D504608665}" dt="2020-06-11T03:13:52.631" v="3" actId="20577"/>
      <pc:docMkLst>
        <pc:docMk/>
      </pc:docMkLst>
      <pc:sldChg chg="modSp">
        <pc:chgData name="Kayla Yu" userId="S::jiahuiyu@uchicago.edu::15346cc1-217d-4ade-9816-3948f900f56e" providerId="AD" clId="Web-{A0E689CC-3FF3-42DF-AE29-C5D504608665}" dt="2020-06-11T03:13:52.615" v="2" actId="20577"/>
        <pc:sldMkLst>
          <pc:docMk/>
          <pc:sldMk cId="3209920953" sldId="320"/>
        </pc:sldMkLst>
        <pc:spChg chg="mod">
          <ac:chgData name="Kayla Yu" userId="S::jiahuiyu@uchicago.edu::15346cc1-217d-4ade-9816-3948f900f56e" providerId="AD" clId="Web-{A0E689CC-3FF3-42DF-AE29-C5D504608665}" dt="2020-06-11T03:13:52.615" v="2" actId="20577"/>
          <ac:spMkLst>
            <pc:docMk/>
            <pc:sldMk cId="3209920953" sldId="320"/>
            <ac:spMk id="3" creationId="{AD52EC78-AD69-45E4-9FA1-B4ECBA516408}"/>
          </ac:spMkLst>
        </pc:spChg>
      </pc:sldChg>
    </pc:docChg>
  </pc:docChgLst>
  <pc:docChgLst>
    <pc:chgData name="Andrew Leonard" userId="S::aleonard2@uchicago.edu::605fa7e4-3c91-460b-838b-a1aa612bb196" providerId="AD" clId="Web-{4EE5B40B-22C6-4476-89C2-4F27488DC949}"/>
    <pc:docChg chg="addSld modSld sldOrd">
      <pc:chgData name="Andrew Leonard" userId="S::aleonard2@uchicago.edu::605fa7e4-3c91-460b-838b-a1aa612bb196" providerId="AD" clId="Web-{4EE5B40B-22C6-4476-89C2-4F27488DC949}" dt="2020-06-11T15:54:38.082" v="2101" actId="1076"/>
      <pc:docMkLst>
        <pc:docMk/>
      </pc:docMkLst>
      <pc:sldChg chg="addSp delSp modSp">
        <pc:chgData name="Andrew Leonard" userId="S::aleonard2@uchicago.edu::605fa7e4-3c91-460b-838b-a1aa612bb196" providerId="AD" clId="Web-{4EE5B40B-22C6-4476-89C2-4F27488DC949}" dt="2020-06-11T15:11:00.221" v="908" actId="1076"/>
        <pc:sldMkLst>
          <pc:docMk/>
          <pc:sldMk cId="3367820700" sldId="317"/>
        </pc:sldMkLst>
        <pc:spChg chg="mod">
          <ac:chgData name="Andrew Leonard" userId="S::aleonard2@uchicago.edu::605fa7e4-3c91-460b-838b-a1aa612bb196" providerId="AD" clId="Web-{4EE5B40B-22C6-4476-89C2-4F27488DC949}" dt="2020-06-11T15:06:54.680" v="865" actId="14100"/>
          <ac:spMkLst>
            <pc:docMk/>
            <pc:sldMk cId="3367820700" sldId="317"/>
            <ac:spMk id="2" creationId="{CA3C6D28-F747-E04E-A1E9-CA0F991B7528}"/>
          </ac:spMkLst>
        </pc:spChg>
        <pc:spChg chg="mod">
          <ac:chgData name="Andrew Leonard" userId="S::aleonard2@uchicago.edu::605fa7e4-3c91-460b-838b-a1aa612bb196" providerId="AD" clId="Web-{4EE5B40B-22C6-4476-89C2-4F27488DC949}" dt="2020-06-11T15:08:45.106" v="887" actId="20577"/>
          <ac:spMkLst>
            <pc:docMk/>
            <pc:sldMk cId="3367820700" sldId="317"/>
            <ac:spMk id="10" creationId="{448B057A-AC64-DC4B-901E-06E873E6A6E7}"/>
          </ac:spMkLst>
        </pc:spChg>
        <pc:spChg chg="add mod">
          <ac:chgData name="Andrew Leonard" userId="S::aleonard2@uchicago.edu::605fa7e4-3c91-460b-838b-a1aa612bb196" providerId="AD" clId="Web-{4EE5B40B-22C6-4476-89C2-4F27488DC949}" dt="2020-06-11T15:10:51.721" v="907" actId="14100"/>
          <ac:spMkLst>
            <pc:docMk/>
            <pc:sldMk cId="3367820700" sldId="317"/>
            <ac:spMk id="31" creationId="{67AF3725-0360-4516-A4C1-F42C93D03DDA}"/>
          </ac:spMkLst>
        </pc:spChg>
        <pc:spChg chg="add del mod">
          <ac:chgData name="Andrew Leonard" userId="S::aleonard2@uchicago.edu::605fa7e4-3c91-460b-838b-a1aa612bb196" providerId="AD" clId="Web-{4EE5B40B-22C6-4476-89C2-4F27488DC949}" dt="2020-06-11T15:09:06.513" v="892"/>
          <ac:spMkLst>
            <pc:docMk/>
            <pc:sldMk cId="3367820700" sldId="317"/>
            <ac:spMk id="35" creationId="{88A319CE-C6D8-4D58-B6F2-E778DB018F60}"/>
          </ac:spMkLst>
        </pc:spChg>
        <pc:spChg chg="add mod">
          <ac:chgData name="Andrew Leonard" userId="S::aleonard2@uchicago.edu::605fa7e4-3c91-460b-838b-a1aa612bb196" providerId="AD" clId="Web-{4EE5B40B-22C6-4476-89C2-4F27488DC949}" dt="2020-06-11T15:10:34.345" v="904" actId="14100"/>
          <ac:spMkLst>
            <pc:docMk/>
            <pc:sldMk cId="3367820700" sldId="317"/>
            <ac:spMk id="37" creationId="{F4900FCC-43FF-4D4C-8745-A666540B455B}"/>
          </ac:spMkLst>
        </pc:spChg>
        <pc:spChg chg="add mod">
          <ac:chgData name="Andrew Leonard" userId="S::aleonard2@uchicago.edu::605fa7e4-3c91-460b-838b-a1aa612bb196" providerId="AD" clId="Web-{4EE5B40B-22C6-4476-89C2-4F27488DC949}" dt="2020-06-11T15:11:00.221" v="908" actId="1076"/>
          <ac:spMkLst>
            <pc:docMk/>
            <pc:sldMk cId="3367820700" sldId="317"/>
            <ac:spMk id="38" creationId="{079E7894-8893-4A3D-AC65-B1BCAAD5F9C3}"/>
          </ac:spMkLst>
        </pc:spChg>
        <pc:picChg chg="add mod">
          <ac:chgData name="Andrew Leonard" userId="S::aleonard2@uchicago.edu::605fa7e4-3c91-460b-838b-a1aa612bb196" providerId="AD" clId="Web-{4EE5B40B-22C6-4476-89C2-4F27488DC949}" dt="2020-06-11T15:01:37.854" v="379" actId="1076"/>
          <ac:picMkLst>
            <pc:docMk/>
            <pc:sldMk cId="3367820700" sldId="317"/>
            <ac:picMk id="28" creationId="{97B73872-E880-42CC-A3FB-20DCBFA28010}"/>
          </ac:picMkLst>
        </pc:picChg>
        <pc:picChg chg="add mod">
          <ac:chgData name="Andrew Leonard" userId="S::aleonard2@uchicago.edu::605fa7e4-3c91-460b-838b-a1aa612bb196" providerId="AD" clId="Web-{4EE5B40B-22C6-4476-89C2-4F27488DC949}" dt="2020-06-11T15:01:45.307" v="383" actId="14100"/>
          <ac:picMkLst>
            <pc:docMk/>
            <pc:sldMk cId="3367820700" sldId="317"/>
            <ac:picMk id="29" creationId="{FCEE947C-6409-49EC-BE8E-ECD955565AD4}"/>
          </ac:picMkLst>
        </pc:picChg>
        <pc:picChg chg="add mod">
          <ac:chgData name="Andrew Leonard" userId="S::aleonard2@uchicago.edu::605fa7e4-3c91-460b-838b-a1aa612bb196" providerId="AD" clId="Web-{4EE5B40B-22C6-4476-89C2-4F27488DC949}" dt="2020-06-11T15:01:50.417" v="385" actId="14100"/>
          <ac:picMkLst>
            <pc:docMk/>
            <pc:sldMk cId="3367820700" sldId="317"/>
            <ac:picMk id="30" creationId="{6188C627-4054-4B00-811D-E5F3F70B8DAB}"/>
          </ac:picMkLst>
        </pc:picChg>
        <pc:picChg chg="mod">
          <ac:chgData name="Andrew Leonard" userId="S::aleonard2@uchicago.edu::605fa7e4-3c91-460b-838b-a1aa612bb196" providerId="AD" clId="Web-{4EE5B40B-22C6-4476-89C2-4F27488DC949}" dt="2020-06-11T14:56:46.638" v="213" actId="1076"/>
          <ac:picMkLst>
            <pc:docMk/>
            <pc:sldMk cId="3367820700" sldId="317"/>
            <ac:picMk id="1025" creationId="{6D498F2A-5C93-0142-954C-109A8532BA41}"/>
          </ac:picMkLst>
        </pc:picChg>
        <pc:picChg chg="del mod">
          <ac:chgData name="Andrew Leonard" userId="S::aleonard2@uchicago.edu::605fa7e4-3c91-460b-838b-a1aa612bb196" providerId="AD" clId="Web-{4EE5B40B-22C6-4476-89C2-4F27488DC949}" dt="2020-06-11T14:57:59.501" v="280"/>
          <ac:picMkLst>
            <pc:docMk/>
            <pc:sldMk cId="3367820700" sldId="317"/>
            <ac:picMk id="1026" creationId="{11F950B5-3BA9-FB44-B474-CCB190DC6DC9}"/>
          </ac:picMkLst>
        </pc:picChg>
      </pc:sldChg>
      <pc:sldChg chg="addSp delSp modSp">
        <pc:chgData name="Andrew Leonard" userId="S::aleonard2@uchicago.edu::605fa7e4-3c91-460b-838b-a1aa612bb196" providerId="AD" clId="Web-{4EE5B40B-22C6-4476-89C2-4F27488DC949}" dt="2020-06-11T15:54:38.082" v="2101" actId="1076"/>
        <pc:sldMkLst>
          <pc:docMk/>
          <pc:sldMk cId="300438881" sldId="327"/>
        </pc:sldMkLst>
        <pc:spChg chg="mod">
          <ac:chgData name="Andrew Leonard" userId="S::aleonard2@uchicago.edu::605fa7e4-3c91-460b-838b-a1aa612bb196" providerId="AD" clId="Web-{4EE5B40B-22C6-4476-89C2-4F27488DC949}" dt="2020-06-11T15:44:47.073" v="2086" actId="14100"/>
          <ac:spMkLst>
            <pc:docMk/>
            <pc:sldMk cId="300438881" sldId="327"/>
            <ac:spMk id="10" creationId="{448B057A-AC64-DC4B-901E-06E873E6A6E7}"/>
          </ac:spMkLst>
        </pc:spChg>
        <pc:spChg chg="del mod">
          <ac:chgData name="Andrew Leonard" userId="S::aleonard2@uchicago.edu::605fa7e4-3c91-460b-838b-a1aa612bb196" providerId="AD" clId="Web-{4EE5B40B-22C6-4476-89C2-4F27488DC949}" dt="2020-06-11T15:12:28.319" v="1252"/>
          <ac:spMkLst>
            <pc:docMk/>
            <pc:sldMk cId="300438881" sldId="327"/>
            <ac:spMk id="32" creationId="{25CCB49E-F5E0-45E9-AA70-C44C1B7A148F}"/>
          </ac:spMkLst>
        </pc:spChg>
        <pc:picChg chg="add mod">
          <ac:chgData name="Andrew Leonard" userId="S::aleonard2@uchicago.edu::605fa7e4-3c91-460b-838b-a1aa612bb196" providerId="AD" clId="Web-{4EE5B40B-22C6-4476-89C2-4F27488DC949}" dt="2020-06-11T15:11:12.128" v="909" actId="1076"/>
          <ac:picMkLst>
            <pc:docMk/>
            <pc:sldMk cId="300438881" sldId="327"/>
            <ac:picMk id="27" creationId="{66D3868F-9B9B-46D9-8F86-A39E70059333}"/>
          </ac:picMkLst>
        </pc:picChg>
        <pc:picChg chg="del">
          <ac:chgData name="Andrew Leonard" userId="S::aleonard2@uchicago.edu::605fa7e4-3c91-460b-838b-a1aa612bb196" providerId="AD" clId="Web-{4EE5B40B-22C6-4476-89C2-4F27488DC949}" dt="2020-06-11T14:57:51.110" v="277"/>
          <ac:picMkLst>
            <pc:docMk/>
            <pc:sldMk cId="300438881" sldId="327"/>
            <ac:picMk id="28" creationId="{F6E09F27-ED0A-46F1-A5C3-EBF3378E3D60}"/>
          </ac:picMkLst>
        </pc:picChg>
        <pc:picChg chg="add mod">
          <ac:chgData name="Andrew Leonard" userId="S::aleonard2@uchicago.edu::605fa7e4-3c91-460b-838b-a1aa612bb196" providerId="AD" clId="Web-{4EE5B40B-22C6-4476-89C2-4F27488DC949}" dt="2020-06-11T15:54:38.082" v="2101" actId="1076"/>
          <ac:picMkLst>
            <pc:docMk/>
            <pc:sldMk cId="300438881" sldId="327"/>
            <ac:picMk id="29" creationId="{8DC8A378-A76A-426C-84C3-8990D0B48088}"/>
          </ac:picMkLst>
        </pc:picChg>
        <pc:picChg chg="add del mod">
          <ac:chgData name="Andrew Leonard" userId="S::aleonard2@uchicago.edu::605fa7e4-3c91-460b-838b-a1aa612bb196" providerId="AD" clId="Web-{4EE5B40B-22C6-4476-89C2-4F27488DC949}" dt="2020-06-11T15:53:40.814" v="2093"/>
          <ac:picMkLst>
            <pc:docMk/>
            <pc:sldMk cId="300438881" sldId="327"/>
            <ac:picMk id="30" creationId="{B70E9B9B-42F0-4457-BA4A-F3BE743769CE}"/>
          </ac:picMkLst>
        </pc:picChg>
        <pc:picChg chg="add mod">
          <ac:chgData name="Andrew Leonard" userId="S::aleonard2@uchicago.edu::605fa7e4-3c91-460b-838b-a1aa612bb196" providerId="AD" clId="Web-{4EE5B40B-22C6-4476-89C2-4F27488DC949}" dt="2020-06-11T15:52:41.593" v="2092" actId="14100"/>
          <ac:picMkLst>
            <pc:docMk/>
            <pc:sldMk cId="300438881" sldId="327"/>
            <ac:picMk id="33" creationId="{03E4A5F6-C6A4-4DAF-92A7-D305A7774BBA}"/>
          </ac:picMkLst>
        </pc:picChg>
        <pc:picChg chg="del">
          <ac:chgData name="Andrew Leonard" userId="S::aleonard2@uchicago.edu::605fa7e4-3c91-460b-838b-a1aa612bb196" providerId="AD" clId="Web-{4EE5B40B-22C6-4476-89C2-4F27488DC949}" dt="2020-06-11T15:12:30.006" v="1253"/>
          <ac:picMkLst>
            <pc:docMk/>
            <pc:sldMk cId="300438881" sldId="327"/>
            <ac:picMk id="38" creationId="{065708D3-21D7-48A4-895B-3536BF16D841}"/>
          </ac:picMkLst>
        </pc:picChg>
        <pc:cxnChg chg="del mod">
          <ac:chgData name="Andrew Leonard" userId="S::aleonard2@uchicago.edu::605fa7e4-3c91-460b-838b-a1aa612bb196" providerId="AD" clId="Web-{4EE5B40B-22C6-4476-89C2-4F27488DC949}" dt="2020-06-11T15:29:40.581" v="1850"/>
          <ac:cxnSpMkLst>
            <pc:docMk/>
            <pc:sldMk cId="300438881" sldId="327"/>
            <ac:cxnSpMk id="9" creationId="{6288DCC9-644E-E044-AA39-9ACCF63FEAC4}"/>
          </ac:cxnSpMkLst>
        </pc:cxnChg>
        <pc:cxnChg chg="add mod">
          <ac:chgData name="Andrew Leonard" userId="S::aleonard2@uchicago.edu::605fa7e4-3c91-460b-838b-a1aa612bb196" providerId="AD" clId="Web-{4EE5B40B-22C6-4476-89C2-4F27488DC949}" dt="2020-06-11T15:54:25.456" v="2100" actId="1076"/>
          <ac:cxnSpMkLst>
            <pc:docMk/>
            <pc:sldMk cId="300438881" sldId="327"/>
            <ac:cxnSpMk id="34" creationId="{01CAC767-C58F-4DA2-8A17-CC4886BE60CC}"/>
          </ac:cxnSpMkLst>
        </pc:cxnChg>
      </pc:sldChg>
      <pc:sldChg chg="add ord replId">
        <pc:chgData name="Andrew Leonard" userId="S::aleonard2@uchicago.edu::605fa7e4-3c91-460b-838b-a1aa612bb196" providerId="AD" clId="Web-{4EE5B40B-22C6-4476-89C2-4F27488DC949}" dt="2020-06-11T14:54:54.446" v="1"/>
        <pc:sldMkLst>
          <pc:docMk/>
          <pc:sldMk cId="3366675030" sldId="329"/>
        </pc:sldMkLst>
      </pc:sldChg>
    </pc:docChg>
  </pc:docChgLst>
  <pc:docChgLst>
    <pc:chgData name="Yuanqi Mao" userId="S::maoyu@uchicago.edu::fde62754-cad3-4218-b27b-ef44b931312b" providerId="AD" clId="Web-{65C3CDCE-F7D1-4010-9783-42E370B75752}"/>
    <pc:docChg chg="modSld">
      <pc:chgData name="Yuanqi Mao" userId="S::maoyu@uchicago.edu::fde62754-cad3-4218-b27b-ef44b931312b" providerId="AD" clId="Web-{65C3CDCE-F7D1-4010-9783-42E370B75752}" dt="2020-06-07T23:19:26.813" v="7" actId="20577"/>
      <pc:docMkLst>
        <pc:docMk/>
      </pc:docMkLst>
      <pc:sldChg chg="modSp">
        <pc:chgData name="Yuanqi Mao" userId="S::maoyu@uchicago.edu::fde62754-cad3-4218-b27b-ef44b931312b" providerId="AD" clId="Web-{65C3CDCE-F7D1-4010-9783-42E370B75752}" dt="2020-06-07T23:19:26.813" v="6" actId="20577"/>
        <pc:sldMkLst>
          <pc:docMk/>
          <pc:sldMk cId="2700006430" sldId="325"/>
        </pc:sldMkLst>
        <pc:spChg chg="mod">
          <ac:chgData name="Yuanqi Mao" userId="S::maoyu@uchicago.edu::fde62754-cad3-4218-b27b-ef44b931312b" providerId="AD" clId="Web-{65C3CDCE-F7D1-4010-9783-42E370B75752}" dt="2020-06-07T23:19:26.813" v="6" actId="20577"/>
          <ac:spMkLst>
            <pc:docMk/>
            <pc:sldMk cId="2700006430" sldId="325"/>
            <ac:spMk id="20" creationId="{97BEE89C-26D7-4CA4-9CBB-D4B591290E3B}"/>
          </ac:spMkLst>
        </pc:spChg>
      </pc:sldChg>
    </pc:docChg>
  </pc:docChgLst>
  <pc:docChgLst>
    <pc:chgData name="Kayla Yu" userId="S::jiahuiyu@uchicago.edu::15346cc1-217d-4ade-9816-3948f900f56e" providerId="AD" clId="Web-{4BE3E061-EBF5-4AA1-BC36-8ADECFBA90E2}"/>
    <pc:docChg chg="modSld">
      <pc:chgData name="Kayla Yu" userId="S::jiahuiyu@uchicago.edu::15346cc1-217d-4ade-9816-3948f900f56e" providerId="AD" clId="Web-{4BE3E061-EBF5-4AA1-BC36-8ADECFBA90E2}" dt="2020-06-07T17:17:47.353" v="6" actId="20577"/>
      <pc:docMkLst>
        <pc:docMk/>
      </pc:docMkLst>
      <pc:sldChg chg="modSp">
        <pc:chgData name="Kayla Yu" userId="S::jiahuiyu@uchicago.edu::15346cc1-217d-4ade-9816-3948f900f56e" providerId="AD" clId="Web-{4BE3E061-EBF5-4AA1-BC36-8ADECFBA90E2}" dt="2020-06-07T17:17:47.353" v="5" actId="20577"/>
        <pc:sldMkLst>
          <pc:docMk/>
          <pc:sldMk cId="52769005" sldId="318"/>
        </pc:sldMkLst>
        <pc:spChg chg="mod">
          <ac:chgData name="Kayla Yu" userId="S::jiahuiyu@uchicago.edu::15346cc1-217d-4ade-9816-3948f900f56e" providerId="AD" clId="Web-{4BE3E061-EBF5-4AA1-BC36-8ADECFBA90E2}" dt="2020-06-07T17:17:47.353" v="5" actId="20577"/>
          <ac:spMkLst>
            <pc:docMk/>
            <pc:sldMk cId="52769005" sldId="318"/>
            <ac:spMk id="20" creationId="{97BEE89C-26D7-4CA4-9CBB-D4B591290E3B}"/>
          </ac:spMkLst>
        </pc:spChg>
      </pc:sldChg>
    </pc:docChg>
  </pc:docChgLst>
  <pc:docChgLst>
    <pc:chgData name="Yuanqi Mao" userId="S::maoyu@uchicago.edu::fde62754-cad3-4218-b27b-ef44b931312b" providerId="AD" clId="Web-{D4D16E6F-87F4-49F6-8305-B5376EA19A05}"/>
    <pc:docChg chg="modSld">
      <pc:chgData name="Yuanqi Mao" userId="S::maoyu@uchicago.edu::fde62754-cad3-4218-b27b-ef44b931312b" providerId="AD" clId="Web-{D4D16E6F-87F4-49F6-8305-B5376EA19A05}" dt="2020-06-08T03:12:45.486" v="19" actId="1076"/>
      <pc:docMkLst>
        <pc:docMk/>
      </pc:docMkLst>
      <pc:sldChg chg="addSp delSp modSp">
        <pc:chgData name="Yuanqi Mao" userId="S::maoyu@uchicago.edu::fde62754-cad3-4218-b27b-ef44b931312b" providerId="AD" clId="Web-{D4D16E6F-87F4-49F6-8305-B5376EA19A05}" dt="2020-06-08T03:12:45.486" v="19" actId="1076"/>
        <pc:sldMkLst>
          <pc:docMk/>
          <pc:sldMk cId="1952559048" sldId="316"/>
        </pc:sldMkLst>
        <pc:spChg chg="del">
          <ac:chgData name="Yuanqi Mao" userId="S::maoyu@uchicago.edu::fde62754-cad3-4218-b27b-ef44b931312b" providerId="AD" clId="Web-{D4D16E6F-87F4-49F6-8305-B5376EA19A05}" dt="2020-06-08T03:12:21.517" v="11"/>
          <ac:spMkLst>
            <pc:docMk/>
            <pc:sldMk cId="1952559048" sldId="316"/>
            <ac:spMk id="7" creationId="{6CC4F564-A197-6C44-868D-32DC0EF4F674}"/>
          </ac:spMkLst>
        </pc:spChg>
        <pc:spChg chg="add mod">
          <ac:chgData name="Yuanqi Mao" userId="S::maoyu@uchicago.edu::fde62754-cad3-4218-b27b-ef44b931312b" providerId="AD" clId="Web-{D4D16E6F-87F4-49F6-8305-B5376EA19A05}" dt="2020-06-08T03:12:33.626" v="15" actId="1076"/>
          <ac:spMkLst>
            <pc:docMk/>
            <pc:sldMk cId="1952559048" sldId="316"/>
            <ac:spMk id="22" creationId="{5A74773D-D188-497A-BF0A-EBF879AF238B}"/>
          </ac:spMkLst>
        </pc:spChg>
        <pc:picChg chg="add mod">
          <ac:chgData name="Yuanqi Mao" userId="S::maoyu@uchicago.edu::fde62754-cad3-4218-b27b-ef44b931312b" providerId="AD" clId="Web-{D4D16E6F-87F4-49F6-8305-B5376EA19A05}" dt="2020-06-08T03:12:45.486" v="19" actId="1076"/>
          <ac:picMkLst>
            <pc:docMk/>
            <pc:sldMk cId="1952559048" sldId="316"/>
            <ac:picMk id="23" creationId="{0EF07693-90E8-4943-8A94-23DDF20A3D02}"/>
          </ac:picMkLst>
        </pc:picChg>
        <pc:picChg chg="del">
          <ac:chgData name="Yuanqi Mao" userId="S::maoyu@uchicago.edu::fde62754-cad3-4218-b27b-ef44b931312b" providerId="AD" clId="Web-{D4D16E6F-87F4-49F6-8305-B5376EA19A05}" dt="2020-06-08T03:12:23.533" v="12"/>
          <ac:picMkLst>
            <pc:docMk/>
            <pc:sldMk cId="1952559048" sldId="316"/>
            <ac:picMk id="1025" creationId="{9847345E-EC68-6D4F-A080-F5F8F391C56D}"/>
          </ac:picMkLst>
        </pc:picChg>
      </pc:sldChg>
    </pc:docChg>
  </pc:docChgLst>
  <pc:docChgLst>
    <pc:chgData name="Andrew Leonard" userId="S::aleonard2@uchicago.edu::605fa7e4-3c91-460b-838b-a1aa612bb196" providerId="AD" clId="Web-{BAD1D036-5AB4-456D-8F48-BAC4C97D15E6}"/>
    <pc:docChg chg="addSld delSld modSld sldOrd">
      <pc:chgData name="Andrew Leonard" userId="S::aleonard2@uchicago.edu::605fa7e4-3c91-460b-838b-a1aa612bb196" providerId="AD" clId="Web-{BAD1D036-5AB4-456D-8F48-BAC4C97D15E6}" dt="2020-06-11T18:53:16.599" v="672" actId="20577"/>
      <pc:docMkLst>
        <pc:docMk/>
      </pc:docMkLst>
      <pc:sldChg chg="addSp delSp modSp">
        <pc:chgData name="Andrew Leonard" userId="S::aleonard2@uchicago.edu::605fa7e4-3c91-460b-838b-a1aa612bb196" providerId="AD" clId="Web-{BAD1D036-5AB4-456D-8F48-BAC4C97D15E6}" dt="2020-06-11T18:53:15.489" v="670" actId="20577"/>
        <pc:sldMkLst>
          <pc:docMk/>
          <pc:sldMk cId="3367820700" sldId="317"/>
        </pc:sldMkLst>
        <pc:spChg chg="mod">
          <ac:chgData name="Andrew Leonard" userId="S::aleonard2@uchicago.edu::605fa7e4-3c91-460b-838b-a1aa612bb196" providerId="AD" clId="Web-{BAD1D036-5AB4-456D-8F48-BAC4C97D15E6}" dt="2020-06-11T18:51:19.891" v="486" actId="20577"/>
          <ac:spMkLst>
            <pc:docMk/>
            <pc:sldMk cId="3367820700" sldId="317"/>
            <ac:spMk id="2" creationId="{CA3C6D28-F747-E04E-A1E9-CA0F991B7528}"/>
          </ac:spMkLst>
        </pc:spChg>
        <pc:spChg chg="add del mod">
          <ac:chgData name="Andrew Leonard" userId="S::aleonard2@uchicago.edu::605fa7e4-3c91-460b-838b-a1aa612bb196" providerId="AD" clId="Web-{BAD1D036-5AB4-456D-8F48-BAC4C97D15E6}" dt="2020-06-11T18:53:15.489" v="670" actId="20577"/>
          <ac:spMkLst>
            <pc:docMk/>
            <pc:sldMk cId="3367820700" sldId="317"/>
            <ac:spMk id="10" creationId="{448B057A-AC64-DC4B-901E-06E873E6A6E7}"/>
          </ac:spMkLst>
        </pc:spChg>
        <pc:spChg chg="del mod">
          <ac:chgData name="Andrew Leonard" userId="S::aleonard2@uchicago.edu::605fa7e4-3c91-460b-838b-a1aa612bb196" providerId="AD" clId="Web-{BAD1D036-5AB4-456D-8F48-BAC4C97D15E6}" dt="2020-06-11T18:46:11.347" v="32"/>
          <ac:spMkLst>
            <pc:docMk/>
            <pc:sldMk cId="3367820700" sldId="317"/>
            <ac:spMk id="31" creationId="{67AF3725-0360-4516-A4C1-F42C93D03DDA}"/>
          </ac:spMkLst>
        </pc:spChg>
        <pc:spChg chg="add mod">
          <ac:chgData name="Andrew Leonard" userId="S::aleonard2@uchicago.edu::605fa7e4-3c91-460b-838b-a1aa612bb196" providerId="AD" clId="Web-{BAD1D036-5AB4-456D-8F48-BAC4C97D15E6}" dt="2020-06-11T18:46:04.488" v="29" actId="1076"/>
          <ac:spMkLst>
            <pc:docMk/>
            <pc:sldMk cId="3367820700" sldId="317"/>
            <ac:spMk id="33" creationId="{8CEA7AD8-C747-469E-A214-3F7A5F30A35A}"/>
          </ac:spMkLst>
        </pc:spChg>
        <pc:spChg chg="add mod">
          <ac:chgData name="Andrew Leonard" userId="S::aleonard2@uchicago.edu::605fa7e4-3c91-460b-838b-a1aa612bb196" providerId="AD" clId="Web-{BAD1D036-5AB4-456D-8F48-BAC4C97D15E6}" dt="2020-06-11T18:46:08.628" v="31" actId="1076"/>
          <ac:spMkLst>
            <pc:docMk/>
            <pc:sldMk cId="3367820700" sldId="317"/>
            <ac:spMk id="34" creationId="{A258B2C3-510C-4959-89CB-12B074F2BDF1}"/>
          </ac:spMkLst>
        </pc:spChg>
        <pc:spChg chg="del mod">
          <ac:chgData name="Andrew Leonard" userId="S::aleonard2@uchicago.edu::605fa7e4-3c91-460b-838b-a1aa612bb196" providerId="AD" clId="Web-{BAD1D036-5AB4-456D-8F48-BAC4C97D15E6}" dt="2020-06-11T18:46:17.332" v="35"/>
          <ac:spMkLst>
            <pc:docMk/>
            <pc:sldMk cId="3367820700" sldId="317"/>
            <ac:spMk id="37" creationId="{F4900FCC-43FF-4D4C-8745-A666540B455B}"/>
          </ac:spMkLst>
        </pc:spChg>
        <pc:spChg chg="del mod">
          <ac:chgData name="Andrew Leonard" userId="S::aleonard2@uchicago.edu::605fa7e4-3c91-460b-838b-a1aa612bb196" providerId="AD" clId="Web-{BAD1D036-5AB4-456D-8F48-BAC4C97D15E6}" dt="2020-06-11T18:46:19.316" v="36"/>
          <ac:spMkLst>
            <pc:docMk/>
            <pc:sldMk cId="3367820700" sldId="317"/>
            <ac:spMk id="38" creationId="{079E7894-8893-4A3D-AC65-B1BCAAD5F9C3}"/>
          </ac:spMkLst>
        </pc:spChg>
        <pc:spChg chg="add mod">
          <ac:chgData name="Andrew Leonard" userId="S::aleonard2@uchicago.edu::605fa7e4-3c91-460b-838b-a1aa612bb196" providerId="AD" clId="Web-{BAD1D036-5AB4-456D-8F48-BAC4C97D15E6}" dt="2020-06-11T18:46:23.989" v="38" actId="1076"/>
          <ac:spMkLst>
            <pc:docMk/>
            <pc:sldMk cId="3367820700" sldId="317"/>
            <ac:spMk id="42" creationId="{FAF32FB7-BADC-43A5-81DB-2B9D25596E84}"/>
          </ac:spMkLst>
        </pc:spChg>
        <pc:spChg chg="add mod">
          <ac:chgData name="Andrew Leonard" userId="S::aleonard2@uchicago.edu::605fa7e4-3c91-460b-838b-a1aa612bb196" providerId="AD" clId="Web-{BAD1D036-5AB4-456D-8F48-BAC4C97D15E6}" dt="2020-06-11T18:46:47.021" v="41" actId="14100"/>
          <ac:spMkLst>
            <pc:docMk/>
            <pc:sldMk cId="3367820700" sldId="317"/>
            <ac:spMk id="43" creationId="{FAF32FB7-BADC-43A5-81DB-2B9D25596E84}"/>
          </ac:spMkLst>
        </pc:spChg>
        <pc:picChg chg="add mod">
          <ac:chgData name="Andrew Leonard" userId="S::aleonard2@uchicago.edu::605fa7e4-3c91-460b-838b-a1aa612bb196" providerId="AD" clId="Web-{BAD1D036-5AB4-456D-8F48-BAC4C97D15E6}" dt="2020-06-11T18:44:35.875" v="13" actId="14100"/>
          <ac:picMkLst>
            <pc:docMk/>
            <pc:sldMk cId="3367820700" sldId="317"/>
            <ac:picMk id="14" creationId="{302A0816-109A-43A1-94AF-3162A0C338E9}"/>
          </ac:picMkLst>
        </pc:picChg>
        <pc:picChg chg="add del mod">
          <ac:chgData name="Andrew Leonard" userId="S::aleonard2@uchicago.edu::605fa7e4-3c91-460b-838b-a1aa612bb196" providerId="AD" clId="Web-{BAD1D036-5AB4-456D-8F48-BAC4C97D15E6}" dt="2020-06-11T18:44:53.641" v="17"/>
          <ac:picMkLst>
            <pc:docMk/>
            <pc:sldMk cId="3367820700" sldId="317"/>
            <ac:picMk id="15" creationId="{D953DB78-53F6-4691-AAA1-B7E558655753}"/>
          </ac:picMkLst>
        </pc:picChg>
        <pc:picChg chg="add mod">
          <ac:chgData name="Andrew Leonard" userId="S::aleonard2@uchicago.edu::605fa7e4-3c91-460b-838b-a1aa612bb196" providerId="AD" clId="Web-{BAD1D036-5AB4-456D-8F48-BAC4C97D15E6}" dt="2020-06-11T18:45:09.345" v="20" actId="14100"/>
          <ac:picMkLst>
            <pc:docMk/>
            <pc:sldMk cId="3367820700" sldId="317"/>
            <ac:picMk id="16" creationId="{C4AA6450-7318-4DBB-856C-77FE5B6AFC0F}"/>
          </ac:picMkLst>
        </pc:picChg>
        <pc:picChg chg="add mod">
          <ac:chgData name="Andrew Leonard" userId="S::aleonard2@uchicago.edu::605fa7e4-3c91-460b-838b-a1aa612bb196" providerId="AD" clId="Web-{BAD1D036-5AB4-456D-8F48-BAC4C97D15E6}" dt="2020-06-11T18:45:29.830" v="23" actId="14100"/>
          <ac:picMkLst>
            <pc:docMk/>
            <pc:sldMk cId="3367820700" sldId="317"/>
            <ac:picMk id="17" creationId="{B0FBE4C0-07EE-4166-8FAD-63D272ED50C7}"/>
          </ac:picMkLst>
        </pc:picChg>
        <pc:picChg chg="del">
          <ac:chgData name="Andrew Leonard" userId="S::aleonard2@uchicago.edu::605fa7e4-3c91-460b-838b-a1aa612bb196" providerId="AD" clId="Web-{BAD1D036-5AB4-456D-8F48-BAC4C97D15E6}" dt="2020-06-11T18:44:12.249" v="8"/>
          <ac:picMkLst>
            <pc:docMk/>
            <pc:sldMk cId="3367820700" sldId="317"/>
            <ac:picMk id="28" creationId="{97B73872-E880-42CC-A3FB-20DCBFA28010}"/>
          </ac:picMkLst>
        </pc:picChg>
        <pc:picChg chg="del">
          <ac:chgData name="Andrew Leonard" userId="S::aleonard2@uchicago.edu::605fa7e4-3c91-460b-838b-a1aa612bb196" providerId="AD" clId="Web-{BAD1D036-5AB4-456D-8F48-BAC4C97D15E6}" dt="2020-06-11T18:44:13.530" v="9"/>
          <ac:picMkLst>
            <pc:docMk/>
            <pc:sldMk cId="3367820700" sldId="317"/>
            <ac:picMk id="29" creationId="{FCEE947C-6409-49EC-BE8E-ECD955565AD4}"/>
          </ac:picMkLst>
        </pc:picChg>
        <pc:picChg chg="del">
          <ac:chgData name="Andrew Leonard" userId="S::aleonard2@uchicago.edu::605fa7e4-3c91-460b-838b-a1aa612bb196" providerId="AD" clId="Web-{BAD1D036-5AB4-456D-8F48-BAC4C97D15E6}" dt="2020-06-11T18:44:14.624" v="10"/>
          <ac:picMkLst>
            <pc:docMk/>
            <pc:sldMk cId="3367820700" sldId="317"/>
            <ac:picMk id="30" creationId="{6188C627-4054-4B00-811D-E5F3F70B8DAB}"/>
          </ac:picMkLst>
        </pc:picChg>
        <pc:picChg chg="mod">
          <ac:chgData name="Andrew Leonard" userId="S::aleonard2@uchicago.edu::605fa7e4-3c91-460b-838b-a1aa612bb196" providerId="AD" clId="Web-{BAD1D036-5AB4-456D-8F48-BAC4C97D15E6}" dt="2020-06-11T18:48:08.805" v="57" actId="1076"/>
          <ac:picMkLst>
            <pc:docMk/>
            <pc:sldMk cId="3367820700" sldId="317"/>
            <ac:picMk id="1025" creationId="{6D498F2A-5C93-0142-954C-109A8532BA41}"/>
          </ac:picMkLst>
        </pc:picChg>
      </pc:sldChg>
      <pc:sldChg chg="addSp delSp modSp">
        <pc:chgData name="Andrew Leonard" userId="S::aleonard2@uchicago.edu::605fa7e4-3c91-460b-838b-a1aa612bb196" providerId="AD" clId="Web-{BAD1D036-5AB4-456D-8F48-BAC4C97D15E6}" dt="2020-06-11T18:44:02.967" v="4" actId="1076"/>
        <pc:sldMkLst>
          <pc:docMk/>
          <pc:sldMk cId="3366675030" sldId="329"/>
        </pc:sldMkLst>
        <pc:picChg chg="add mod">
          <ac:chgData name="Andrew Leonard" userId="S::aleonard2@uchicago.edu::605fa7e4-3c91-460b-838b-a1aa612bb196" providerId="AD" clId="Web-{BAD1D036-5AB4-456D-8F48-BAC4C97D15E6}" dt="2020-06-11T18:44:02.967" v="4" actId="1076"/>
          <ac:picMkLst>
            <pc:docMk/>
            <pc:sldMk cId="3366675030" sldId="329"/>
            <ac:picMk id="12" creationId="{FA5C5E10-6640-4F93-9E6B-2090379D331B}"/>
          </ac:picMkLst>
        </pc:picChg>
        <pc:picChg chg="del">
          <ac:chgData name="Andrew Leonard" userId="S::aleonard2@uchicago.edu::605fa7e4-3c91-460b-838b-a1aa612bb196" providerId="AD" clId="Web-{BAD1D036-5AB4-456D-8F48-BAC4C97D15E6}" dt="2020-06-11T18:43:55.951" v="1"/>
          <ac:picMkLst>
            <pc:docMk/>
            <pc:sldMk cId="3366675030" sldId="329"/>
            <ac:picMk id="38" creationId="{065708D3-21D7-48A4-895B-3536BF16D841}"/>
          </ac:picMkLst>
        </pc:picChg>
      </pc:sldChg>
      <pc:sldChg chg="delSp modSp add del ord replId">
        <pc:chgData name="Andrew Leonard" userId="S::aleonard2@uchicago.edu::605fa7e4-3c91-460b-838b-a1aa612bb196" providerId="AD" clId="Web-{BAD1D036-5AB4-456D-8F48-BAC4C97D15E6}" dt="2020-06-11T18:47:54.101" v="54"/>
        <pc:sldMkLst>
          <pc:docMk/>
          <pc:sldMk cId="3412173685" sldId="330"/>
        </pc:sldMkLst>
        <pc:spChg chg="mod">
          <ac:chgData name="Andrew Leonard" userId="S::aleonard2@uchicago.edu::605fa7e4-3c91-460b-838b-a1aa612bb196" providerId="AD" clId="Web-{BAD1D036-5AB4-456D-8F48-BAC4C97D15E6}" dt="2020-06-11T18:47:26.710" v="45" actId="20577"/>
          <ac:spMkLst>
            <pc:docMk/>
            <pc:sldMk cId="3412173685" sldId="330"/>
            <ac:spMk id="13" creationId="{1DC52E55-6E52-524B-9F53-331171603CA0}"/>
          </ac:spMkLst>
        </pc:spChg>
        <pc:spChg chg="del mod">
          <ac:chgData name="Andrew Leonard" userId="S::aleonard2@uchicago.edu::605fa7e4-3c91-460b-838b-a1aa612bb196" providerId="AD" clId="Web-{BAD1D036-5AB4-456D-8F48-BAC4C97D15E6}" dt="2020-06-11T18:47:34.148" v="53"/>
          <ac:spMkLst>
            <pc:docMk/>
            <pc:sldMk cId="3412173685" sldId="330"/>
            <ac:spMk id="32" creationId="{25CCB49E-F5E0-45E9-AA70-C44C1B7A148F}"/>
          </ac:spMkLst>
        </pc:spChg>
        <pc:picChg chg="del">
          <ac:chgData name="Andrew Leonard" userId="S::aleonard2@uchicago.edu::605fa7e4-3c91-460b-838b-a1aa612bb196" providerId="AD" clId="Web-{BAD1D036-5AB4-456D-8F48-BAC4C97D15E6}" dt="2020-06-11T18:47:30.757" v="49"/>
          <ac:picMkLst>
            <pc:docMk/>
            <pc:sldMk cId="3412173685" sldId="330"/>
            <ac:picMk id="12" creationId="{FA5C5E10-6640-4F93-9E6B-2090379D331B}"/>
          </ac:picMkLst>
        </pc:picChg>
        <pc:picChg chg="del">
          <ac:chgData name="Andrew Leonard" userId="S::aleonard2@uchicago.edu::605fa7e4-3c91-460b-838b-a1aa612bb196" providerId="AD" clId="Web-{BAD1D036-5AB4-456D-8F48-BAC4C97D15E6}" dt="2020-06-11T18:47:28.163" v="48"/>
          <ac:picMkLst>
            <pc:docMk/>
            <pc:sldMk cId="3412173685" sldId="330"/>
            <ac:picMk id="28" creationId="{F6E09F27-ED0A-46F1-A5C3-EBF3378E3D60}"/>
          </ac:picMkLst>
        </pc:picChg>
      </pc:sldChg>
    </pc:docChg>
  </pc:docChgLst>
  <pc:docChgLst>
    <pc:chgData name="Andrew Leonard" userId="S::aleonard2@uchicago.edu::605fa7e4-3c91-460b-838b-a1aa612bb196" providerId="AD" clId="Web-{DA0F21E7-F723-4773-BD1A-738860CBD02D}"/>
    <pc:docChg chg="addSld delSld modSld">
      <pc:chgData name="Andrew Leonard" userId="S::aleonard2@uchicago.edu::605fa7e4-3c91-460b-838b-a1aa612bb196" providerId="AD" clId="Web-{DA0F21E7-F723-4773-BD1A-738860CBD02D}" dt="2020-06-09T19:41:53.821" v="644"/>
      <pc:docMkLst>
        <pc:docMk/>
      </pc:docMkLst>
      <pc:sldChg chg="modSp del">
        <pc:chgData name="Andrew Leonard" userId="S::aleonard2@uchicago.edu::605fa7e4-3c91-460b-838b-a1aa612bb196" providerId="AD" clId="Web-{DA0F21E7-F723-4773-BD1A-738860CBD02D}" dt="2020-06-09T19:41:53.821" v="644"/>
        <pc:sldMkLst>
          <pc:docMk/>
          <pc:sldMk cId="3662547314" sldId="314"/>
        </pc:sldMkLst>
        <pc:spChg chg="mod">
          <ac:chgData name="Andrew Leonard" userId="S::aleonard2@uchicago.edu::605fa7e4-3c91-460b-838b-a1aa612bb196" providerId="AD" clId="Web-{DA0F21E7-F723-4773-BD1A-738860CBD02D}" dt="2020-06-09T19:29:52.206" v="8" actId="14100"/>
          <ac:spMkLst>
            <pc:docMk/>
            <pc:sldMk cId="3662547314" sldId="314"/>
            <ac:spMk id="42" creationId="{8D94D5B4-90FB-4EC1-9EF8-BAC4D4FD2E9D}"/>
          </ac:spMkLst>
        </pc:spChg>
      </pc:sldChg>
      <pc:sldChg chg="addSp modSp add replId">
        <pc:chgData name="Andrew Leonard" userId="S::aleonard2@uchicago.edu::605fa7e4-3c91-460b-838b-a1aa612bb196" providerId="AD" clId="Web-{DA0F21E7-F723-4773-BD1A-738860CBD02D}" dt="2020-06-09T19:41:18.274" v="642" actId="20577"/>
        <pc:sldMkLst>
          <pc:docMk/>
          <pc:sldMk cId="2289380336" sldId="328"/>
        </pc:sldMkLst>
        <pc:spChg chg="add mod">
          <ac:chgData name="Andrew Leonard" userId="S::aleonard2@uchicago.edu::605fa7e4-3c91-460b-838b-a1aa612bb196" providerId="AD" clId="Web-{DA0F21E7-F723-4773-BD1A-738860CBD02D}" dt="2020-06-09T19:41:18.274" v="642" actId="20577"/>
          <ac:spMkLst>
            <pc:docMk/>
            <pc:sldMk cId="2289380336" sldId="328"/>
            <ac:spMk id="25" creationId="{3219E1D5-422D-4D5E-9325-7083E580EF75}"/>
          </ac:spMkLst>
        </pc:spChg>
        <pc:cxnChg chg="mod">
          <ac:chgData name="Andrew Leonard" userId="S::aleonard2@uchicago.edu::605fa7e4-3c91-460b-838b-a1aa612bb196" providerId="AD" clId="Web-{DA0F21E7-F723-4773-BD1A-738860CBD02D}" dt="2020-06-09T19:37:59.944" v="428" actId="14100"/>
          <ac:cxnSpMkLst>
            <pc:docMk/>
            <pc:sldMk cId="2289380336" sldId="328"/>
            <ac:cxnSpMk id="23" creationId="{0944CDE6-66FD-49AA-890F-F3794F0C1524}"/>
          </ac:cxnSpMkLst>
        </pc:cxnChg>
      </pc:sldChg>
    </pc:docChg>
  </pc:docChgLst>
  <pc:docChgLst>
    <pc:chgData name="Josh Bender" userId="S::joshbender@uchicago.edu::04e8eea6-38fc-4f55-9533-14e11e7173ba" providerId="AD" clId="Web-{D69B83B7-BC53-49BC-B219-F7C1F4509B0D}"/>
    <pc:docChg chg="modSld">
      <pc:chgData name="Josh Bender" userId="S::joshbender@uchicago.edu::04e8eea6-38fc-4f55-9533-14e11e7173ba" providerId="AD" clId="Web-{D69B83B7-BC53-49BC-B219-F7C1F4509B0D}" dt="2020-06-04T02:04:41.256" v="520" actId="20577"/>
      <pc:docMkLst>
        <pc:docMk/>
      </pc:docMkLst>
      <pc:sldChg chg="modSp">
        <pc:chgData name="Josh Bender" userId="S::joshbender@uchicago.edu::04e8eea6-38fc-4f55-9533-14e11e7173ba" providerId="AD" clId="Web-{D69B83B7-BC53-49BC-B219-F7C1F4509B0D}" dt="2020-06-04T02:04:39.756" v="518" actId="20577"/>
        <pc:sldMkLst>
          <pc:docMk/>
          <pc:sldMk cId="1967846718" sldId="257"/>
        </pc:sldMkLst>
        <pc:spChg chg="mod">
          <ac:chgData name="Josh Bender" userId="S::joshbender@uchicago.edu::04e8eea6-38fc-4f55-9533-14e11e7173ba" providerId="AD" clId="Web-{D69B83B7-BC53-49BC-B219-F7C1F4509B0D}" dt="2020-06-04T02:04:39.756" v="518" actId="20577"/>
          <ac:spMkLst>
            <pc:docMk/>
            <pc:sldMk cId="1967846718" sldId="257"/>
            <ac:spMk id="3" creationId="{AD52EC78-AD69-45E4-9FA1-B4ECBA516408}"/>
          </ac:spMkLst>
        </pc:spChg>
      </pc:sldChg>
      <pc:sldChg chg="addSp modSp">
        <pc:chgData name="Josh Bender" userId="S::joshbender@uchicago.edu::04e8eea6-38fc-4f55-9533-14e11e7173ba" providerId="AD" clId="Web-{D69B83B7-BC53-49BC-B219-F7C1F4509B0D}" dt="2020-06-04T02:03:51.567" v="434" actId="20577"/>
        <pc:sldMkLst>
          <pc:docMk/>
          <pc:sldMk cId="2843055307" sldId="313"/>
        </pc:sldMkLst>
        <pc:spChg chg="mod">
          <ac:chgData name="Josh Bender" userId="S::joshbender@uchicago.edu::04e8eea6-38fc-4f55-9533-14e11e7173ba" providerId="AD" clId="Web-{D69B83B7-BC53-49BC-B219-F7C1F4509B0D}" dt="2020-06-04T02:03:51.567" v="434" actId="20577"/>
          <ac:spMkLst>
            <pc:docMk/>
            <pc:sldMk cId="2843055307" sldId="313"/>
            <ac:spMk id="3" creationId="{AD52EC78-AD69-45E4-9FA1-B4ECBA516408}"/>
          </ac:spMkLst>
        </pc:spChg>
        <pc:spChg chg="add mod">
          <ac:chgData name="Josh Bender" userId="S::joshbender@uchicago.edu::04e8eea6-38fc-4f55-9533-14e11e7173ba" providerId="AD" clId="Web-{D69B83B7-BC53-49BC-B219-F7C1F4509B0D}" dt="2020-06-04T02:00:59.107" v="347" actId="1076"/>
          <ac:spMkLst>
            <pc:docMk/>
            <pc:sldMk cId="2843055307" sldId="313"/>
            <ac:spMk id="582" creationId="{93214C89-932C-4C88-AAFD-FDC0D3D00DCD}"/>
          </ac:spMkLst>
        </pc:spChg>
        <pc:grpChg chg="add mod">
          <ac:chgData name="Josh Bender" userId="S::joshbender@uchicago.edu::04e8eea6-38fc-4f55-9533-14e11e7173ba" providerId="AD" clId="Web-{D69B83B7-BC53-49BC-B219-F7C1F4509B0D}" dt="2020-06-04T02:01:58.765" v="352" actId="1076"/>
          <ac:grpSpMkLst>
            <pc:docMk/>
            <pc:sldMk cId="2843055307" sldId="313"/>
            <ac:grpSpMk id="641" creationId="{AB09F01E-B4BA-428C-B1FA-57A14ACA4EC1}"/>
          </ac:grpSpMkLst>
        </pc:grpChg>
        <pc:graphicFrameChg chg="add mod modGraphic">
          <ac:chgData name="Josh Bender" userId="S::joshbender@uchicago.edu::04e8eea6-38fc-4f55-9533-14e11e7173ba" providerId="AD" clId="Web-{D69B83B7-BC53-49BC-B219-F7C1F4509B0D}" dt="2020-06-04T02:01:45.937" v="350" actId="1076"/>
          <ac:graphicFrameMkLst>
            <pc:docMk/>
            <pc:sldMk cId="2843055307" sldId="313"/>
            <ac:graphicFrameMk id="20" creationId="{E92F9397-647E-4277-AAA7-6B05FAE14335}"/>
          </ac:graphicFrameMkLst>
        </pc:graphicFrameChg>
      </pc:sldChg>
    </pc:docChg>
  </pc:docChgLst>
  <pc:docChgLst>
    <pc:chgData name="Nick Molinare" userId="S::nmolinare@uchicago.edu::886514c0-cd5f-4006-bc0c-67e96076e49f" providerId="AD" clId="Web-{563CA6CA-357D-4563-89C3-E05A8C742EEC}"/>
    <pc:docChg chg="modSld">
      <pc:chgData name="Nick Molinare" userId="S::nmolinare@uchicago.edu::886514c0-cd5f-4006-bc0c-67e96076e49f" providerId="AD" clId="Web-{563CA6CA-357D-4563-89C3-E05A8C742EEC}" dt="2020-06-11T19:03:42.386" v="25" actId="1076"/>
      <pc:docMkLst>
        <pc:docMk/>
      </pc:docMkLst>
      <pc:sldChg chg="addSp delSp modSp modNotes">
        <pc:chgData name="Nick Molinare" userId="S::nmolinare@uchicago.edu::886514c0-cd5f-4006-bc0c-67e96076e49f" providerId="AD" clId="Web-{563CA6CA-357D-4563-89C3-E05A8C742EEC}" dt="2020-06-11T19:03:42.386" v="25" actId="1076"/>
        <pc:sldMkLst>
          <pc:docMk/>
          <pc:sldMk cId="52769005" sldId="318"/>
        </pc:sldMkLst>
        <pc:spChg chg="del mod">
          <ac:chgData name="Nick Molinare" userId="S::nmolinare@uchicago.edu::886514c0-cd5f-4006-bc0c-67e96076e49f" providerId="AD" clId="Web-{563CA6CA-357D-4563-89C3-E05A8C742EEC}" dt="2020-06-11T18:44:49.265" v="4"/>
          <ac:spMkLst>
            <pc:docMk/>
            <pc:sldMk cId="52769005" sldId="318"/>
            <ac:spMk id="18" creationId="{F69733CF-5A46-AF44-9803-2424BBDF0EEC}"/>
          </ac:spMkLst>
        </pc:spChg>
        <pc:spChg chg="add mod">
          <ac:chgData name="Nick Molinare" userId="S::nmolinare@uchicago.edu::886514c0-cd5f-4006-bc0c-67e96076e49f" providerId="AD" clId="Web-{563CA6CA-357D-4563-89C3-E05A8C742EEC}" dt="2020-06-11T19:03:42.386" v="25" actId="1076"/>
          <ac:spMkLst>
            <pc:docMk/>
            <pc:sldMk cId="52769005" sldId="318"/>
            <ac:spMk id="48" creationId="{948EE473-EA94-4ED4-9B94-15AD40AE6418}"/>
          </ac:spMkLst>
        </pc:spChg>
        <pc:picChg chg="mod">
          <ac:chgData name="Nick Molinare" userId="S::nmolinare@uchicago.edu::886514c0-cd5f-4006-bc0c-67e96076e49f" providerId="AD" clId="Web-{563CA6CA-357D-4563-89C3-E05A8C742EEC}" dt="2020-06-11T18:45:09.094" v="8" actId="1076"/>
          <ac:picMkLst>
            <pc:docMk/>
            <pc:sldMk cId="52769005" sldId="318"/>
            <ac:picMk id="21" creationId="{AFE43111-5B00-4AF7-904F-29C8BC4CE201}"/>
          </ac:picMkLst>
        </pc:picChg>
        <pc:picChg chg="mod modCrop">
          <ac:chgData name="Nick Molinare" userId="S::nmolinare@uchicago.edu::886514c0-cd5f-4006-bc0c-67e96076e49f" providerId="AD" clId="Web-{563CA6CA-357D-4563-89C3-E05A8C742EEC}" dt="2020-06-11T18:45:39.189" v="17" actId="1076"/>
          <ac:picMkLst>
            <pc:docMk/>
            <pc:sldMk cId="52769005" sldId="318"/>
            <ac:picMk id="22" creationId="{C025CCD7-C41B-4277-9B27-ACB2C000E5C9}"/>
          </ac:picMkLst>
        </pc:picChg>
        <pc:picChg chg="mod">
          <ac:chgData name="Nick Molinare" userId="S::nmolinare@uchicago.edu::886514c0-cd5f-4006-bc0c-67e96076e49f" providerId="AD" clId="Web-{563CA6CA-357D-4563-89C3-E05A8C742EEC}" dt="2020-06-11T18:45:06.219" v="7" actId="1076"/>
          <ac:picMkLst>
            <pc:docMk/>
            <pc:sldMk cId="52769005" sldId="318"/>
            <ac:picMk id="23" creationId="{B3DDFB80-78FC-4B61-9C36-84812232A51B}"/>
          </ac:picMkLst>
        </pc:picChg>
        <pc:picChg chg="mod">
          <ac:chgData name="Nick Molinare" userId="S::nmolinare@uchicago.edu::886514c0-cd5f-4006-bc0c-67e96076e49f" providerId="AD" clId="Web-{563CA6CA-357D-4563-89C3-E05A8C742EEC}" dt="2020-06-11T18:45:45.346" v="19" actId="1076"/>
          <ac:picMkLst>
            <pc:docMk/>
            <pc:sldMk cId="52769005" sldId="318"/>
            <ac:picMk id="24" creationId="{4D90FED9-C6D5-4990-A354-8BD0D1F13872}"/>
          </ac:picMkLst>
        </pc:picChg>
        <pc:picChg chg="add del mod">
          <ac:chgData name="Nick Molinare" userId="S::nmolinare@uchicago.edu::886514c0-cd5f-4006-bc0c-67e96076e49f" providerId="AD" clId="Web-{563CA6CA-357D-4563-89C3-E05A8C742EEC}" dt="2020-06-11T18:45:40.877" v="18"/>
          <ac:picMkLst>
            <pc:docMk/>
            <pc:sldMk cId="52769005" sldId="318"/>
            <ac:picMk id="27" creationId="{5DC60F7B-3C98-48F8-9091-AC73878C4C58}"/>
          </ac:picMkLst>
        </pc:picChg>
        <pc:picChg chg="mod">
          <ac:chgData name="Nick Molinare" userId="S::nmolinare@uchicago.edu::886514c0-cd5f-4006-bc0c-67e96076e49f" providerId="AD" clId="Web-{563CA6CA-357D-4563-89C3-E05A8C742EEC}" dt="2020-06-11T18:44:55.516" v="5" actId="1076"/>
          <ac:picMkLst>
            <pc:docMk/>
            <pc:sldMk cId="52769005" sldId="318"/>
            <ac:picMk id="28" creationId="{DF0CCC9D-A142-497F-B57F-89BB10A20602}"/>
          </ac:picMkLst>
        </pc:picChg>
      </pc:sldChg>
      <pc:sldChg chg="mod modShow">
        <pc:chgData name="Nick Molinare" userId="S::nmolinare@uchicago.edu::886514c0-cd5f-4006-bc0c-67e96076e49f" providerId="AD" clId="Web-{563CA6CA-357D-4563-89C3-E05A8C742EEC}" dt="2020-06-11T18:09:12.926" v="0"/>
        <pc:sldMkLst>
          <pc:docMk/>
          <pc:sldMk cId="1320069185" sldId="323"/>
        </pc:sldMkLst>
      </pc:sldChg>
    </pc:docChg>
  </pc:docChgLst>
  <pc:docChgLst>
    <pc:chgData name="Andrew Leonard" userId="S::aleonard2@uchicago.edu::605fa7e4-3c91-460b-838b-a1aa612bb196" providerId="AD" clId="Web-{DC6D61A1-FB6C-4128-9CEF-8B8218B33C43}"/>
    <pc:docChg chg="modSld">
      <pc:chgData name="Andrew Leonard" userId="S::aleonard2@uchicago.edu::605fa7e4-3c91-460b-838b-a1aa612bb196" providerId="AD" clId="Web-{DC6D61A1-FB6C-4128-9CEF-8B8218B33C43}" dt="2020-06-10T15:21:24.892" v="661" actId="20577"/>
      <pc:docMkLst>
        <pc:docMk/>
      </pc:docMkLst>
      <pc:sldChg chg="addSp delSp modSp">
        <pc:chgData name="Andrew Leonard" userId="S::aleonard2@uchicago.edu::605fa7e4-3c91-460b-838b-a1aa612bb196" providerId="AD" clId="Web-{DC6D61A1-FB6C-4128-9CEF-8B8218B33C43}" dt="2020-06-10T15:21:24.892" v="660" actId="20577"/>
        <pc:sldMkLst>
          <pc:docMk/>
          <pc:sldMk cId="2289380336" sldId="328"/>
        </pc:sldMkLst>
        <pc:spChg chg="add del mod">
          <ac:chgData name="Andrew Leonard" userId="S::aleonard2@uchicago.edu::605fa7e4-3c91-460b-838b-a1aa612bb196" providerId="AD" clId="Web-{DC6D61A1-FB6C-4128-9CEF-8B8218B33C43}" dt="2020-06-10T15:12:01.156" v="3"/>
          <ac:spMkLst>
            <pc:docMk/>
            <pc:sldMk cId="2289380336" sldId="328"/>
            <ac:spMk id="14" creationId="{C3EBC611-8DB1-483D-A358-27D663FFF279}"/>
          </ac:spMkLst>
        </pc:spChg>
        <pc:spChg chg="mod">
          <ac:chgData name="Andrew Leonard" userId="S::aleonard2@uchicago.edu::605fa7e4-3c91-460b-838b-a1aa612bb196" providerId="AD" clId="Web-{DC6D61A1-FB6C-4128-9CEF-8B8218B33C43}" dt="2020-06-10T15:12:13.843" v="6" actId="1076"/>
          <ac:spMkLst>
            <pc:docMk/>
            <pc:sldMk cId="2289380336" sldId="328"/>
            <ac:spMk id="25" creationId="{3219E1D5-422D-4D5E-9325-7083E580EF75}"/>
          </ac:spMkLst>
        </pc:spChg>
        <pc:spChg chg="add mod">
          <ac:chgData name="Andrew Leonard" userId="S::aleonard2@uchicago.edu::605fa7e4-3c91-460b-838b-a1aa612bb196" providerId="AD" clId="Web-{DC6D61A1-FB6C-4128-9CEF-8B8218B33C43}" dt="2020-06-10T15:21:24.892" v="660" actId="20577"/>
          <ac:spMkLst>
            <pc:docMk/>
            <pc:sldMk cId="2289380336" sldId="328"/>
            <ac:spMk id="27" creationId="{11CD8A0D-25DB-409D-8326-0F382AB5580E}"/>
          </ac:spMkLst>
        </pc:spChg>
      </pc:sldChg>
    </pc:docChg>
  </pc:docChgLst>
  <pc:docChgLst>
    <pc:chgData name="Yuanqi Mao" userId="S::maoyu@uchicago.edu::fde62754-cad3-4218-b27b-ef44b931312b" providerId="AD" clId="Web-{5E5A416C-4C4A-4114-8DF9-858C2EF38924}"/>
    <pc:docChg chg="modSld">
      <pc:chgData name="Yuanqi Mao" userId="S::maoyu@uchicago.edu::fde62754-cad3-4218-b27b-ef44b931312b" providerId="AD" clId="Web-{5E5A416C-4C4A-4114-8DF9-858C2EF38924}" dt="2020-06-11T20:20:27.120" v="1" actId="1076"/>
      <pc:docMkLst>
        <pc:docMk/>
      </pc:docMkLst>
      <pc:sldChg chg="modSp">
        <pc:chgData name="Yuanqi Mao" userId="S::maoyu@uchicago.edu::fde62754-cad3-4218-b27b-ef44b931312b" providerId="AD" clId="Web-{5E5A416C-4C4A-4114-8DF9-858C2EF38924}" dt="2020-06-11T20:20:27.120" v="1" actId="1076"/>
        <pc:sldMkLst>
          <pc:docMk/>
          <pc:sldMk cId="52769005" sldId="318"/>
        </pc:sldMkLst>
        <pc:picChg chg="mod">
          <ac:chgData name="Yuanqi Mao" userId="S::maoyu@uchicago.edu::fde62754-cad3-4218-b27b-ef44b931312b" providerId="AD" clId="Web-{5E5A416C-4C4A-4114-8DF9-858C2EF38924}" dt="2020-06-11T20:20:27.120" v="1" actId="1076"/>
          <ac:picMkLst>
            <pc:docMk/>
            <pc:sldMk cId="52769005" sldId="318"/>
            <ac:picMk id="28" creationId="{DF0CCC9D-A142-497F-B57F-89BB10A20602}"/>
          </ac:picMkLst>
        </pc:picChg>
      </pc:sldChg>
    </pc:docChg>
  </pc:docChgLst>
  <pc:docChgLst>
    <pc:chgData name="Andrew Leonard" userId="S::aleonard2@uchicago.edu::605fa7e4-3c91-460b-838b-a1aa612bb196" providerId="AD" clId="Web-{6DEBC5D4-E506-4D08-8D7F-EFAF1A242C44}"/>
    <pc:docChg chg="modSld">
      <pc:chgData name="Andrew Leonard" userId="S::aleonard2@uchicago.edu::605fa7e4-3c91-460b-838b-a1aa612bb196" providerId="AD" clId="Web-{6DEBC5D4-E506-4D08-8D7F-EFAF1A242C44}" dt="2020-06-09T15:57:53.520" v="58" actId="20577"/>
      <pc:docMkLst>
        <pc:docMk/>
      </pc:docMkLst>
      <pc:sldChg chg="modSp">
        <pc:chgData name="Andrew Leonard" userId="S::aleonard2@uchicago.edu::605fa7e4-3c91-460b-838b-a1aa612bb196" providerId="AD" clId="Web-{6DEBC5D4-E506-4D08-8D7F-EFAF1A242C44}" dt="2020-06-09T15:57:21.910" v="4" actId="1076"/>
        <pc:sldMkLst>
          <pc:docMk/>
          <pc:sldMk cId="52769005" sldId="318"/>
        </pc:sldMkLst>
        <pc:picChg chg="mod">
          <ac:chgData name="Andrew Leonard" userId="S::aleonard2@uchicago.edu::605fa7e4-3c91-460b-838b-a1aa612bb196" providerId="AD" clId="Web-{6DEBC5D4-E506-4D08-8D7F-EFAF1A242C44}" dt="2020-06-09T15:57:21.910" v="4" actId="1076"/>
          <ac:picMkLst>
            <pc:docMk/>
            <pc:sldMk cId="52769005" sldId="318"/>
            <ac:picMk id="21" creationId="{AFE43111-5B00-4AF7-904F-29C8BC4CE201}"/>
          </ac:picMkLst>
        </pc:picChg>
        <pc:picChg chg="mod">
          <ac:chgData name="Andrew Leonard" userId="S::aleonard2@uchicago.edu::605fa7e4-3c91-460b-838b-a1aa612bb196" providerId="AD" clId="Web-{6DEBC5D4-E506-4D08-8D7F-EFAF1A242C44}" dt="2020-06-09T15:56:56.721" v="2" actId="14100"/>
          <ac:picMkLst>
            <pc:docMk/>
            <pc:sldMk cId="52769005" sldId="318"/>
            <ac:picMk id="24" creationId="{4D90FED9-C6D5-4990-A354-8BD0D1F13872}"/>
          </ac:picMkLst>
        </pc:picChg>
      </pc:sldChg>
      <pc:sldChg chg="modSp">
        <pc:chgData name="Andrew Leonard" userId="S::aleonard2@uchicago.edu::605fa7e4-3c91-460b-838b-a1aa612bb196" providerId="AD" clId="Web-{6DEBC5D4-E506-4D08-8D7F-EFAF1A242C44}" dt="2020-06-09T15:56:01.593" v="0" actId="1076"/>
        <pc:sldMkLst>
          <pc:docMk/>
          <pc:sldMk cId="3357106252" sldId="322"/>
        </pc:sldMkLst>
        <pc:spChg chg="mod">
          <ac:chgData name="Andrew Leonard" userId="S::aleonard2@uchicago.edu::605fa7e4-3c91-460b-838b-a1aa612bb196" providerId="AD" clId="Web-{6DEBC5D4-E506-4D08-8D7F-EFAF1A242C44}" dt="2020-06-09T15:56:01.593" v="0" actId="1076"/>
          <ac:spMkLst>
            <pc:docMk/>
            <pc:sldMk cId="3357106252" sldId="322"/>
            <ac:spMk id="21" creationId="{64AEA5A7-F3BF-0B4A-91FC-5E0D48C2E130}"/>
          </ac:spMkLst>
        </pc:spChg>
      </pc:sldChg>
      <pc:sldChg chg="modSp">
        <pc:chgData name="Andrew Leonard" userId="S::aleonard2@uchicago.edu::605fa7e4-3c91-460b-838b-a1aa612bb196" providerId="AD" clId="Web-{6DEBC5D4-E506-4D08-8D7F-EFAF1A242C44}" dt="2020-06-09T15:57:53.505" v="57" actId="20577"/>
        <pc:sldMkLst>
          <pc:docMk/>
          <pc:sldMk cId="2700006430" sldId="325"/>
        </pc:sldMkLst>
        <pc:spChg chg="mod">
          <ac:chgData name="Andrew Leonard" userId="S::aleonard2@uchicago.edu::605fa7e4-3c91-460b-838b-a1aa612bb196" providerId="AD" clId="Web-{6DEBC5D4-E506-4D08-8D7F-EFAF1A242C44}" dt="2020-06-09T15:57:31.707" v="13" actId="20577"/>
          <ac:spMkLst>
            <pc:docMk/>
            <pc:sldMk cId="2700006430" sldId="325"/>
            <ac:spMk id="20" creationId="{97BEE89C-26D7-4CA4-9CBB-D4B591290E3B}"/>
          </ac:spMkLst>
        </pc:spChg>
        <pc:spChg chg="mod">
          <ac:chgData name="Andrew Leonard" userId="S::aleonard2@uchicago.edu::605fa7e4-3c91-460b-838b-a1aa612bb196" providerId="AD" clId="Web-{6DEBC5D4-E506-4D08-8D7F-EFAF1A242C44}" dt="2020-06-09T15:57:53.505" v="57" actId="20577"/>
          <ac:spMkLst>
            <pc:docMk/>
            <pc:sldMk cId="2700006430" sldId="325"/>
            <ac:spMk id="23" creationId="{C3B9DB73-85BA-4410-85A3-635566650CB1}"/>
          </ac:spMkLst>
        </pc:spChg>
      </pc:sldChg>
    </pc:docChg>
  </pc:docChgLst>
  <pc:docChgLst>
    <pc:chgData name="Josh Bender" userId="S::joshbender@uchicago.edu::04e8eea6-38fc-4f55-9533-14e11e7173ba" providerId="AD" clId="Web-{A721E856-2DE2-43A7-B2DB-F44DDF290A1D}"/>
    <pc:docChg chg="modSld">
      <pc:chgData name="Josh Bender" userId="S::joshbender@uchicago.edu::04e8eea6-38fc-4f55-9533-14e11e7173ba" providerId="AD" clId="Web-{A721E856-2DE2-43A7-B2DB-F44DDF290A1D}" dt="2020-06-11T22:51:18.489" v="1" actId="20577"/>
      <pc:docMkLst>
        <pc:docMk/>
      </pc:docMkLst>
      <pc:sldChg chg="modSp">
        <pc:chgData name="Josh Bender" userId="S::joshbender@uchicago.edu::04e8eea6-38fc-4f55-9533-14e11e7173ba" providerId="AD" clId="Web-{A721E856-2DE2-43A7-B2DB-F44DDF290A1D}" dt="2020-06-11T22:51:18.489" v="1" actId="20577"/>
        <pc:sldMkLst>
          <pc:docMk/>
          <pc:sldMk cId="3714318395" sldId="319"/>
        </pc:sldMkLst>
        <pc:spChg chg="mod">
          <ac:chgData name="Josh Bender" userId="S::joshbender@uchicago.edu::04e8eea6-38fc-4f55-9533-14e11e7173ba" providerId="AD" clId="Web-{A721E856-2DE2-43A7-B2DB-F44DDF290A1D}" dt="2020-06-11T22:51:18.489" v="1" actId="20577"/>
          <ac:spMkLst>
            <pc:docMk/>
            <pc:sldMk cId="3714318395" sldId="319"/>
            <ac:spMk id="8" creationId="{E7ABD7D0-736E-D740-B4E3-4EA152EA1450}"/>
          </ac:spMkLst>
        </pc:spChg>
      </pc:sldChg>
    </pc:docChg>
  </pc:docChgLst>
  <pc:docChgLst>
    <pc:chgData name="Kayla Yu" userId="S::jiahuiyu@uchicago.edu::15346cc1-217d-4ade-9816-3948f900f56e" providerId="AD" clId="Web-{98E92FA8-2F6D-4E72-933F-C74892ADA2B1}"/>
    <pc:docChg chg="modSld">
      <pc:chgData name="Kayla Yu" userId="S::jiahuiyu@uchicago.edu::15346cc1-217d-4ade-9816-3948f900f56e" providerId="AD" clId="Web-{98E92FA8-2F6D-4E72-933F-C74892ADA2B1}" dt="2020-06-06T21:25:43.174" v="116" actId="14100"/>
      <pc:docMkLst>
        <pc:docMk/>
      </pc:docMkLst>
      <pc:sldChg chg="modSp">
        <pc:chgData name="Kayla Yu" userId="S::jiahuiyu@uchicago.edu::15346cc1-217d-4ade-9816-3948f900f56e" providerId="AD" clId="Web-{98E92FA8-2F6D-4E72-933F-C74892ADA2B1}" dt="2020-06-06T21:25:43.174" v="116" actId="14100"/>
        <pc:sldMkLst>
          <pc:docMk/>
          <pc:sldMk cId="52769005" sldId="318"/>
        </pc:sldMkLst>
        <pc:spChg chg="mod">
          <ac:chgData name="Kayla Yu" userId="S::jiahuiyu@uchicago.edu::15346cc1-217d-4ade-9816-3948f900f56e" providerId="AD" clId="Web-{98E92FA8-2F6D-4E72-933F-C74892ADA2B1}" dt="2020-06-06T21:25:43.174" v="116" actId="14100"/>
          <ac:spMkLst>
            <pc:docMk/>
            <pc:sldMk cId="52769005" sldId="318"/>
            <ac:spMk id="22" creationId="{E94EDC37-FBC3-4C7C-B5EE-EB27B0EDD861}"/>
          </ac:spMkLst>
        </pc:spChg>
        <pc:spChg chg="mod">
          <ac:chgData name="Kayla Yu" userId="S::jiahuiyu@uchicago.edu::15346cc1-217d-4ade-9816-3948f900f56e" providerId="AD" clId="Web-{98E92FA8-2F6D-4E72-933F-C74892ADA2B1}" dt="2020-06-06T21:25:26.143" v="69" actId="20577"/>
          <ac:spMkLst>
            <pc:docMk/>
            <pc:sldMk cId="52769005" sldId="318"/>
            <ac:spMk id="23" creationId="{C3B9DB73-85BA-4410-85A3-635566650CB1}"/>
          </ac:spMkLst>
        </pc:spChg>
      </pc:sldChg>
    </pc:docChg>
  </pc:docChgLst>
  <pc:docChgLst>
    <pc:chgData name="Kayla Yu" userId="S::jiahuiyu@uchicago.edu::15346cc1-217d-4ade-9816-3948f900f56e" providerId="AD" clId="Web-{8CF54797-D892-4F11-A580-269D819CEB7C}"/>
    <pc:docChg chg="modSld">
      <pc:chgData name="Kayla Yu" userId="S::jiahuiyu@uchicago.edu::15346cc1-217d-4ade-9816-3948f900f56e" providerId="AD" clId="Web-{8CF54797-D892-4F11-A580-269D819CEB7C}" dt="2020-06-06T21:28:21.163" v="54" actId="20577"/>
      <pc:docMkLst>
        <pc:docMk/>
      </pc:docMkLst>
      <pc:sldChg chg="modSp">
        <pc:chgData name="Kayla Yu" userId="S::jiahuiyu@uchicago.edu::15346cc1-217d-4ade-9816-3948f900f56e" providerId="AD" clId="Web-{8CF54797-D892-4F11-A580-269D819CEB7C}" dt="2020-06-06T21:28:21.163" v="53" actId="20577"/>
        <pc:sldMkLst>
          <pc:docMk/>
          <pc:sldMk cId="52769005" sldId="318"/>
        </pc:sldMkLst>
        <pc:spChg chg="mod">
          <ac:chgData name="Kayla Yu" userId="S::jiahuiyu@uchicago.edu::15346cc1-217d-4ade-9816-3948f900f56e" providerId="AD" clId="Web-{8CF54797-D892-4F11-A580-269D819CEB7C}" dt="2020-06-06T21:28:16.975" v="39" actId="20577"/>
          <ac:spMkLst>
            <pc:docMk/>
            <pc:sldMk cId="52769005" sldId="318"/>
            <ac:spMk id="21" creationId="{08D146EE-4833-44B4-BD87-1D0611DC62E4}"/>
          </ac:spMkLst>
        </pc:spChg>
        <pc:spChg chg="mod">
          <ac:chgData name="Kayla Yu" userId="S::jiahuiyu@uchicago.edu::15346cc1-217d-4ade-9816-3948f900f56e" providerId="AD" clId="Web-{8CF54797-D892-4F11-A580-269D819CEB7C}" dt="2020-06-06T21:27:55.677" v="12" actId="20577"/>
          <ac:spMkLst>
            <pc:docMk/>
            <pc:sldMk cId="52769005" sldId="318"/>
            <ac:spMk id="22" creationId="{E94EDC37-FBC3-4C7C-B5EE-EB27B0EDD861}"/>
          </ac:spMkLst>
        </pc:spChg>
        <pc:spChg chg="mod">
          <ac:chgData name="Kayla Yu" userId="S::jiahuiyu@uchicago.edu::15346cc1-217d-4ade-9816-3948f900f56e" providerId="AD" clId="Web-{8CF54797-D892-4F11-A580-269D819CEB7C}" dt="2020-06-06T21:28:21.163" v="53" actId="20577"/>
          <ac:spMkLst>
            <pc:docMk/>
            <pc:sldMk cId="52769005" sldId="318"/>
            <ac:spMk id="23" creationId="{C3B9DB73-85BA-4410-85A3-635566650CB1}"/>
          </ac:spMkLst>
        </pc:spChg>
      </pc:sldChg>
    </pc:docChg>
  </pc:docChgLst>
  <pc:docChgLst>
    <pc:chgData name="Andrew Leonard" userId="S::aleonard2@uchicago.edu::605fa7e4-3c91-460b-838b-a1aa612bb196" providerId="AD" clId="Web-{54B9FA77-6488-4930-B4B9-435F55A68961}"/>
    <pc:docChg chg="modSld">
      <pc:chgData name="Andrew Leonard" userId="S::aleonard2@uchicago.edu::605fa7e4-3c91-460b-838b-a1aa612bb196" providerId="AD" clId="Web-{54B9FA77-6488-4930-B4B9-435F55A68961}" dt="2020-06-09T16:08:03.232" v="294" actId="20577"/>
      <pc:docMkLst>
        <pc:docMk/>
      </pc:docMkLst>
      <pc:sldChg chg="addSp delSp modSp">
        <pc:chgData name="Andrew Leonard" userId="S::aleonard2@uchicago.edu::605fa7e4-3c91-460b-838b-a1aa612bb196" providerId="AD" clId="Web-{54B9FA77-6488-4930-B4B9-435F55A68961}" dt="2020-06-09T16:03:51.079" v="133" actId="1076"/>
        <pc:sldMkLst>
          <pc:docMk/>
          <pc:sldMk cId="2914593199" sldId="307"/>
        </pc:sldMkLst>
        <pc:spChg chg="add mod">
          <ac:chgData name="Andrew Leonard" userId="S::aleonard2@uchicago.edu::605fa7e4-3c91-460b-838b-a1aa612bb196" providerId="AD" clId="Web-{54B9FA77-6488-4930-B4B9-435F55A68961}" dt="2020-06-09T16:03:51.079" v="133" actId="1076"/>
          <ac:spMkLst>
            <pc:docMk/>
            <pc:sldMk cId="2914593199" sldId="307"/>
            <ac:spMk id="12" creationId="{10291B07-168F-4084-A7D1-1C80415BF645}"/>
          </ac:spMkLst>
        </pc:spChg>
        <pc:spChg chg="mod">
          <ac:chgData name="Andrew Leonard" userId="S::aleonard2@uchicago.edu::605fa7e4-3c91-460b-838b-a1aa612bb196" providerId="AD" clId="Web-{54B9FA77-6488-4930-B4B9-435F55A68961}" dt="2020-06-09T16:03:03.813" v="59" actId="20577"/>
          <ac:spMkLst>
            <pc:docMk/>
            <pc:sldMk cId="2914593199" sldId="307"/>
            <ac:spMk id="16" creationId="{DF0B00FA-7D46-4B47-B8AB-5CA290AC7FB8}"/>
          </ac:spMkLst>
        </pc:spChg>
        <pc:picChg chg="del">
          <ac:chgData name="Andrew Leonard" userId="S::aleonard2@uchicago.edu::605fa7e4-3c91-460b-838b-a1aa612bb196" providerId="AD" clId="Web-{54B9FA77-6488-4930-B4B9-435F55A68961}" dt="2020-06-09T16:02:39.626" v="1"/>
          <ac:picMkLst>
            <pc:docMk/>
            <pc:sldMk cId="2914593199" sldId="307"/>
            <ac:picMk id="10" creationId="{6EFF9E26-B1B7-4A4C-8AD5-077D776E2B2F}"/>
          </ac:picMkLst>
        </pc:picChg>
        <pc:picChg chg="add mod">
          <ac:chgData name="Andrew Leonard" userId="S::aleonard2@uchicago.edu::605fa7e4-3c91-460b-838b-a1aa612bb196" providerId="AD" clId="Web-{54B9FA77-6488-4930-B4B9-435F55A68961}" dt="2020-06-09T16:02:41.923" v="2" actId="1076"/>
          <ac:picMkLst>
            <pc:docMk/>
            <pc:sldMk cId="2914593199" sldId="307"/>
            <ac:picMk id="11" creationId="{E342BEA5-15E3-4A4D-BE91-ECE007DD7015}"/>
          </ac:picMkLst>
        </pc:picChg>
      </pc:sldChg>
      <pc:sldChg chg="addSp delSp modSp">
        <pc:chgData name="Andrew Leonard" userId="S::aleonard2@uchicago.edu::605fa7e4-3c91-460b-838b-a1aa612bb196" providerId="AD" clId="Web-{54B9FA77-6488-4930-B4B9-435F55A68961}" dt="2020-06-09T16:05:00.218" v="142"/>
        <pc:sldMkLst>
          <pc:docMk/>
          <pc:sldMk cId="2606899862" sldId="312"/>
        </pc:sldMkLst>
        <pc:spChg chg="add del mod">
          <ac:chgData name="Andrew Leonard" userId="S::aleonard2@uchicago.edu::605fa7e4-3c91-460b-838b-a1aa612bb196" providerId="AD" clId="Web-{54B9FA77-6488-4930-B4B9-435F55A68961}" dt="2020-06-09T16:05:00.218" v="142"/>
          <ac:spMkLst>
            <pc:docMk/>
            <pc:sldMk cId="2606899862" sldId="312"/>
            <ac:spMk id="5" creationId="{1E5F1F1A-336E-4BF5-99D4-819A6D0DEEEF}"/>
          </ac:spMkLst>
        </pc:spChg>
      </pc:sldChg>
      <pc:sldChg chg="addSp delSp modSp">
        <pc:chgData name="Andrew Leonard" userId="S::aleonard2@uchicago.edu::605fa7e4-3c91-460b-838b-a1aa612bb196" providerId="AD" clId="Web-{54B9FA77-6488-4930-B4B9-435F55A68961}" dt="2020-06-09T16:08:02.419" v="292" actId="20577"/>
        <pc:sldMkLst>
          <pc:docMk/>
          <pc:sldMk cId="3662547314" sldId="314"/>
        </pc:sldMkLst>
        <pc:spChg chg="add del mod">
          <ac:chgData name="Andrew Leonard" userId="S::aleonard2@uchicago.edu::605fa7e4-3c91-460b-838b-a1aa612bb196" providerId="AD" clId="Web-{54B9FA77-6488-4930-B4B9-435F55A68961}" dt="2020-06-09T16:08:02.419" v="292" actId="20577"/>
          <ac:spMkLst>
            <pc:docMk/>
            <pc:sldMk cId="3662547314" sldId="314"/>
            <ac:spMk id="3" creationId="{AD52EC78-AD69-45E4-9FA1-B4ECBA516408}"/>
          </ac:spMkLst>
        </pc:spChg>
        <pc:spChg chg="mod">
          <ac:chgData name="Andrew Leonard" userId="S::aleonard2@uchicago.edu::605fa7e4-3c91-460b-838b-a1aa612bb196" providerId="AD" clId="Web-{54B9FA77-6488-4930-B4B9-435F55A68961}" dt="2020-06-09T16:07:34.966" v="254" actId="1076"/>
          <ac:spMkLst>
            <pc:docMk/>
            <pc:sldMk cId="3662547314" sldId="314"/>
            <ac:spMk id="6" creationId="{AF4D0EEC-2E73-5645-A562-FB4E54FB5012}"/>
          </ac:spMkLst>
        </pc:spChg>
        <pc:spChg chg="add del mod">
          <ac:chgData name="Andrew Leonard" userId="S::aleonard2@uchicago.edu::605fa7e4-3c91-460b-838b-a1aa612bb196" providerId="AD" clId="Web-{54B9FA77-6488-4930-B4B9-435F55A68961}" dt="2020-06-09T16:05:17.468" v="155"/>
          <ac:spMkLst>
            <pc:docMk/>
            <pc:sldMk cId="3662547314" sldId="314"/>
            <ac:spMk id="14" creationId="{C839B3B0-86FC-4CED-BE19-B2847823DF68}"/>
          </ac:spMkLst>
        </pc:spChg>
        <pc:spChg chg="add mod">
          <ac:chgData name="Andrew Leonard" userId="S::aleonard2@uchicago.edu::605fa7e4-3c91-460b-838b-a1aa612bb196" providerId="AD" clId="Web-{54B9FA77-6488-4930-B4B9-435F55A68961}" dt="2020-06-09T16:07:09.826" v="249" actId="1076"/>
          <ac:spMkLst>
            <pc:docMk/>
            <pc:sldMk cId="3662547314" sldId="314"/>
            <ac:spMk id="40" creationId="{AE9AED73-F63F-455E-9D75-A9E25EE15EA2}"/>
          </ac:spMkLst>
        </pc:spChg>
        <pc:spChg chg="add mod">
          <ac:chgData name="Andrew Leonard" userId="S::aleonard2@uchicago.edu::605fa7e4-3c91-460b-838b-a1aa612bb196" providerId="AD" clId="Web-{54B9FA77-6488-4930-B4B9-435F55A68961}" dt="2020-06-09T16:07:53.326" v="279" actId="20577"/>
          <ac:spMkLst>
            <pc:docMk/>
            <pc:sldMk cId="3662547314" sldId="314"/>
            <ac:spMk id="42" creationId="{8D94D5B4-90FB-4EC1-9EF8-BAC4D4FD2E9D}"/>
          </ac:spMkLst>
        </pc:spChg>
        <pc:graphicFrameChg chg="add del mod ord modGraphic">
          <ac:chgData name="Andrew Leonard" userId="S::aleonard2@uchicago.edu::605fa7e4-3c91-460b-838b-a1aa612bb196" providerId="AD" clId="Web-{54B9FA77-6488-4930-B4B9-435F55A68961}" dt="2020-06-09T16:05:30.593" v="159"/>
          <ac:graphicFrameMkLst>
            <pc:docMk/>
            <pc:sldMk cId="3662547314" sldId="314"/>
            <ac:graphicFrameMk id="24" creationId="{1E14B79E-76DE-4C56-98F6-1625C9BFBC32}"/>
          </ac:graphicFrameMkLst>
        </pc:graphicFrameChg>
        <pc:cxnChg chg="add mod">
          <ac:chgData name="Andrew Leonard" userId="S::aleonard2@uchicago.edu::605fa7e4-3c91-460b-838b-a1aa612bb196" providerId="AD" clId="Web-{54B9FA77-6488-4930-B4B9-435F55A68961}" dt="2020-06-09T16:06:33.686" v="212" actId="1076"/>
          <ac:cxnSpMkLst>
            <pc:docMk/>
            <pc:sldMk cId="3662547314" sldId="314"/>
            <ac:cxnSpMk id="23" creationId="{0944CDE6-66FD-49AA-890F-F3794F0C1524}"/>
          </ac:cxnSpMkLst>
        </pc:cxnChg>
        <pc:cxnChg chg="add mod">
          <ac:chgData name="Andrew Leonard" userId="S::aleonard2@uchicago.edu::605fa7e4-3c91-460b-838b-a1aa612bb196" providerId="AD" clId="Web-{54B9FA77-6488-4930-B4B9-435F55A68961}" dt="2020-06-09T16:07:05.904" v="248" actId="1076"/>
          <ac:cxnSpMkLst>
            <pc:docMk/>
            <pc:sldMk cId="3662547314" sldId="314"/>
            <ac:cxnSpMk id="38" creationId="{411968D6-C649-4812-9C77-30FC50786487}"/>
          </ac:cxnSpMkLst>
        </pc:cxnChg>
      </pc:sldChg>
    </pc:docChg>
  </pc:docChgLst>
  <pc:docChgLst>
    <pc:chgData name="Yuanqi Mao" userId="S::maoyu@uchicago.edu::fde62754-cad3-4218-b27b-ef44b931312b" providerId="AD" clId="Web-{07112188-4AB5-4F43-8081-3DD0720A6A41}"/>
    <pc:docChg chg="modSld">
      <pc:chgData name="Yuanqi Mao" userId="S::maoyu@uchicago.edu::fde62754-cad3-4218-b27b-ef44b931312b" providerId="AD" clId="Web-{07112188-4AB5-4F43-8081-3DD0720A6A41}" dt="2020-06-11T19:52:41.741" v="21" actId="1076"/>
      <pc:docMkLst>
        <pc:docMk/>
      </pc:docMkLst>
      <pc:sldChg chg="addSp delSp modSp">
        <pc:chgData name="Yuanqi Mao" userId="S::maoyu@uchicago.edu::fde62754-cad3-4218-b27b-ef44b931312b" providerId="AD" clId="Web-{07112188-4AB5-4F43-8081-3DD0720A6A41}" dt="2020-06-11T19:52:41.741" v="21" actId="1076"/>
        <pc:sldMkLst>
          <pc:docMk/>
          <pc:sldMk cId="2914593199" sldId="307"/>
        </pc:sldMkLst>
        <pc:spChg chg="del">
          <ac:chgData name="Yuanqi Mao" userId="S::maoyu@uchicago.edu::fde62754-cad3-4218-b27b-ef44b931312b" providerId="AD" clId="Web-{07112188-4AB5-4F43-8081-3DD0720A6A41}" dt="2020-06-11T19:52:00.813" v="18"/>
          <ac:spMkLst>
            <pc:docMk/>
            <pc:sldMk cId="2914593199" sldId="307"/>
            <ac:spMk id="12" creationId="{10291B07-168F-4084-A7D1-1C80415BF645}"/>
          </ac:spMkLst>
        </pc:spChg>
        <pc:spChg chg="mod">
          <ac:chgData name="Yuanqi Mao" userId="S::maoyu@uchicago.edu::fde62754-cad3-4218-b27b-ef44b931312b" providerId="AD" clId="Web-{07112188-4AB5-4F43-8081-3DD0720A6A41}" dt="2020-06-11T19:50:59.625" v="12" actId="20577"/>
          <ac:spMkLst>
            <pc:docMk/>
            <pc:sldMk cId="2914593199" sldId="307"/>
            <ac:spMk id="19" creationId="{D7EBAB08-4149-BF4C-933D-D704B78521E2}"/>
          </ac:spMkLst>
        </pc:spChg>
        <pc:picChg chg="add mod">
          <ac:chgData name="Yuanqi Mao" userId="S::maoyu@uchicago.edu::fde62754-cad3-4218-b27b-ef44b931312b" providerId="AD" clId="Web-{07112188-4AB5-4F43-8081-3DD0720A6A41}" dt="2020-06-11T19:51:46.469" v="17" actId="1076"/>
          <ac:picMkLst>
            <pc:docMk/>
            <pc:sldMk cId="2914593199" sldId="307"/>
            <ac:picMk id="10" creationId="{E439F78B-7BA9-471B-8174-F2463D57493A}"/>
          </ac:picMkLst>
        </pc:picChg>
        <pc:picChg chg="add mod">
          <ac:chgData name="Yuanqi Mao" userId="S::maoyu@uchicago.edu::fde62754-cad3-4218-b27b-ef44b931312b" providerId="AD" clId="Web-{07112188-4AB5-4F43-8081-3DD0720A6A41}" dt="2020-06-11T19:52:41.741" v="21" actId="1076"/>
          <ac:picMkLst>
            <pc:docMk/>
            <pc:sldMk cId="2914593199" sldId="307"/>
            <ac:picMk id="15" creationId="{ADA35014-9F81-4A16-93CA-56D9641F0209}"/>
          </ac:picMkLst>
        </pc:picChg>
        <pc:picChg chg="del">
          <ac:chgData name="Yuanqi Mao" userId="S::maoyu@uchicago.edu::fde62754-cad3-4218-b27b-ef44b931312b" providerId="AD" clId="Web-{07112188-4AB5-4F43-8081-3DD0720A6A41}" dt="2020-06-11T19:51:37.500" v="14"/>
          <ac:picMkLst>
            <pc:docMk/>
            <pc:sldMk cId="2914593199" sldId="307"/>
            <ac:picMk id="3073" creationId="{BAC5B185-52BC-384A-97F6-6CE83BADFEC3}"/>
          </ac:picMkLst>
        </pc:picChg>
        <pc:picChg chg="del">
          <ac:chgData name="Yuanqi Mao" userId="S::maoyu@uchicago.edu::fde62754-cad3-4218-b27b-ef44b931312b" providerId="AD" clId="Web-{07112188-4AB5-4F43-8081-3DD0720A6A41}" dt="2020-06-11T19:52:36.022" v="19"/>
          <ac:picMkLst>
            <pc:docMk/>
            <pc:sldMk cId="2914593199" sldId="307"/>
            <ac:picMk id="3074" creationId="{9252600E-0B84-F542-8DF5-F9DC2C07AC1B}"/>
          </ac:picMkLst>
        </pc:picChg>
      </pc:sldChg>
    </pc:docChg>
  </pc:docChgLst>
  <pc:docChgLst>
    <pc:chgData name="Andrew Leonard" userId="S::aleonard2@uchicago.edu::605fa7e4-3c91-460b-838b-a1aa612bb196" providerId="AD" clId="Web-{4228337D-BC43-4C98-BBE4-882B984B7405}"/>
    <pc:docChg chg="modSld">
      <pc:chgData name="Andrew Leonard" userId="S::aleonard2@uchicago.edu::605fa7e4-3c91-460b-838b-a1aa612bb196" providerId="AD" clId="Web-{4228337D-BC43-4C98-BBE4-882B984B7405}" dt="2020-06-11T21:13:43.828" v="7" actId="20577"/>
      <pc:docMkLst>
        <pc:docMk/>
      </pc:docMkLst>
      <pc:sldChg chg="modSp">
        <pc:chgData name="Andrew Leonard" userId="S::aleonard2@uchicago.edu::605fa7e4-3c91-460b-838b-a1aa612bb196" providerId="AD" clId="Web-{4228337D-BC43-4C98-BBE4-882B984B7405}" dt="2020-06-11T21:13:43.828" v="6" actId="20577"/>
        <pc:sldMkLst>
          <pc:docMk/>
          <pc:sldMk cId="3367820700" sldId="317"/>
        </pc:sldMkLst>
        <pc:spChg chg="mod">
          <ac:chgData name="Andrew Leonard" userId="S::aleonard2@uchicago.edu::605fa7e4-3c91-460b-838b-a1aa612bb196" providerId="AD" clId="Web-{4228337D-BC43-4C98-BBE4-882B984B7405}" dt="2020-06-11T21:13:43.828" v="6" actId="20577"/>
          <ac:spMkLst>
            <pc:docMk/>
            <pc:sldMk cId="3367820700" sldId="317"/>
            <ac:spMk id="2" creationId="{CA3C6D28-F747-E04E-A1E9-CA0F991B7528}"/>
          </ac:spMkLst>
        </pc:spChg>
      </pc:sldChg>
    </pc:docChg>
  </pc:docChgLst>
  <pc:docChgLst>
    <pc:chgData name="Kayla Yu" userId="S::jiahuiyu@uchicago.edu::15346cc1-217d-4ade-9816-3948f900f56e" providerId="AD" clId="Web-{C210F3C4-FB09-402B-A758-45C09D3139AB}"/>
    <pc:docChg chg="modSld">
      <pc:chgData name="Kayla Yu" userId="S::jiahuiyu@uchicago.edu::15346cc1-217d-4ade-9816-3948f900f56e" providerId="AD" clId="Web-{C210F3C4-FB09-402B-A758-45C09D3139AB}" dt="2020-06-06T21:57:00.455" v="995" actId="20577"/>
      <pc:docMkLst>
        <pc:docMk/>
      </pc:docMkLst>
      <pc:sldChg chg="modSp">
        <pc:chgData name="Kayla Yu" userId="S::jiahuiyu@uchicago.edu::15346cc1-217d-4ade-9816-3948f900f56e" providerId="AD" clId="Web-{C210F3C4-FB09-402B-A758-45C09D3139AB}" dt="2020-06-06T21:56:56.470" v="993" actId="20577"/>
        <pc:sldMkLst>
          <pc:docMk/>
          <pc:sldMk cId="52769005" sldId="318"/>
        </pc:sldMkLst>
        <pc:spChg chg="mod">
          <ac:chgData name="Kayla Yu" userId="S::jiahuiyu@uchicago.edu::15346cc1-217d-4ade-9816-3948f900f56e" providerId="AD" clId="Web-{C210F3C4-FB09-402B-A758-45C09D3139AB}" dt="2020-06-06T21:56:56.470" v="993" actId="20577"/>
          <ac:spMkLst>
            <pc:docMk/>
            <pc:sldMk cId="52769005" sldId="318"/>
            <ac:spMk id="20" creationId="{97BEE89C-26D7-4CA4-9CBB-D4B591290E3B}"/>
          </ac:spMkLst>
        </pc:spChg>
        <pc:spChg chg="mod">
          <ac:chgData name="Kayla Yu" userId="S::jiahuiyu@uchicago.edu::15346cc1-217d-4ade-9816-3948f900f56e" providerId="AD" clId="Web-{C210F3C4-FB09-402B-A758-45C09D3139AB}" dt="2020-06-06T21:53:10.568" v="762" actId="20577"/>
          <ac:spMkLst>
            <pc:docMk/>
            <pc:sldMk cId="52769005" sldId="318"/>
            <ac:spMk id="21" creationId="{08D146EE-4833-44B4-BD87-1D0611DC62E4}"/>
          </ac:spMkLst>
        </pc:spChg>
        <pc:spChg chg="mod">
          <ac:chgData name="Kayla Yu" userId="S::jiahuiyu@uchicago.edu::15346cc1-217d-4ade-9816-3948f900f56e" providerId="AD" clId="Web-{C210F3C4-FB09-402B-A758-45C09D3139AB}" dt="2020-06-06T21:54:09.071" v="858" actId="14100"/>
          <ac:spMkLst>
            <pc:docMk/>
            <pc:sldMk cId="52769005" sldId="318"/>
            <ac:spMk id="22" creationId="{E94EDC37-FBC3-4C7C-B5EE-EB27B0EDD861}"/>
          </ac:spMkLst>
        </pc:spChg>
        <pc:spChg chg="mod">
          <ac:chgData name="Kayla Yu" userId="S::jiahuiyu@uchicago.edu::15346cc1-217d-4ade-9816-3948f900f56e" providerId="AD" clId="Web-{C210F3C4-FB09-402B-A758-45C09D3139AB}" dt="2020-06-06T21:54:54.433" v="912" actId="14100"/>
          <ac:spMkLst>
            <pc:docMk/>
            <pc:sldMk cId="52769005" sldId="318"/>
            <ac:spMk id="23" creationId="{C3B9DB73-85BA-4410-85A3-635566650CB1}"/>
          </ac:spMkLst>
        </pc:spChg>
      </pc:sldChg>
    </pc:docChg>
  </pc:docChgLst>
  <pc:docChgLst>
    <pc:chgData name="Yuanqi Mao" userId="S::maoyu@uchicago.edu::fde62754-cad3-4218-b27b-ef44b931312b" providerId="AD" clId="Web-{1161590C-E6B3-4748-B7AA-6E7F93D2BFE5}"/>
    <pc:docChg chg="modSld">
      <pc:chgData name="Yuanqi Mao" userId="S::maoyu@uchicago.edu::fde62754-cad3-4218-b27b-ef44b931312b" providerId="AD" clId="Web-{1161590C-E6B3-4748-B7AA-6E7F93D2BFE5}" dt="2020-06-07T13:18:23.232" v="69" actId="14100"/>
      <pc:docMkLst>
        <pc:docMk/>
      </pc:docMkLst>
      <pc:sldChg chg="modSp">
        <pc:chgData name="Yuanqi Mao" userId="S::maoyu@uchicago.edu::fde62754-cad3-4218-b27b-ef44b931312b" providerId="AD" clId="Web-{1161590C-E6B3-4748-B7AA-6E7F93D2BFE5}" dt="2020-06-07T13:18:23.232" v="69" actId="14100"/>
        <pc:sldMkLst>
          <pc:docMk/>
          <pc:sldMk cId="52769005" sldId="318"/>
        </pc:sldMkLst>
        <pc:spChg chg="mod">
          <ac:chgData name="Yuanqi Mao" userId="S::maoyu@uchicago.edu::fde62754-cad3-4218-b27b-ef44b931312b" providerId="AD" clId="Web-{1161590C-E6B3-4748-B7AA-6E7F93D2BFE5}" dt="2020-06-07T13:17:25.716" v="24" actId="20577"/>
          <ac:spMkLst>
            <pc:docMk/>
            <pc:sldMk cId="52769005" sldId="318"/>
            <ac:spMk id="20" creationId="{97BEE89C-26D7-4CA4-9CBB-D4B591290E3B}"/>
          </ac:spMkLst>
        </pc:spChg>
        <pc:spChg chg="mod">
          <ac:chgData name="Yuanqi Mao" userId="S::maoyu@uchicago.edu::fde62754-cad3-4218-b27b-ef44b931312b" providerId="AD" clId="Web-{1161590C-E6B3-4748-B7AA-6E7F93D2BFE5}" dt="2020-06-07T13:18:23.232" v="69" actId="14100"/>
          <ac:spMkLst>
            <pc:docMk/>
            <pc:sldMk cId="52769005" sldId="318"/>
            <ac:spMk id="23" creationId="{C3B9DB73-85BA-4410-85A3-635566650CB1}"/>
          </ac:spMkLst>
        </pc:spChg>
      </pc:sldChg>
    </pc:docChg>
  </pc:docChgLst>
  <pc:docChgLst>
    <pc:chgData name="Yuanqi Mao" userId="S::maoyu@uchicago.edu::fde62754-cad3-4218-b27b-ef44b931312b" providerId="AD" clId="Web-{6EC01E0F-CE7E-4610-A59C-7F50F5A32040}"/>
    <pc:docChg chg="addSld delSld modSld">
      <pc:chgData name="Yuanqi Mao" userId="S::maoyu@uchicago.edu::fde62754-cad3-4218-b27b-ef44b931312b" providerId="AD" clId="Web-{6EC01E0F-CE7E-4610-A59C-7F50F5A32040}" dt="2020-06-08T02:57:36.231" v="703" actId="20577"/>
      <pc:docMkLst>
        <pc:docMk/>
      </pc:docMkLst>
      <pc:sldChg chg="addSp delSp modSp">
        <pc:chgData name="Yuanqi Mao" userId="S::maoyu@uchicago.edu::fde62754-cad3-4218-b27b-ef44b931312b" providerId="AD" clId="Web-{6EC01E0F-CE7E-4610-A59C-7F50F5A32040}" dt="2020-06-08T02:50:27.601" v="533"/>
        <pc:sldMkLst>
          <pc:docMk/>
          <pc:sldMk cId="3367820700" sldId="317"/>
        </pc:sldMkLst>
        <pc:picChg chg="add del mod">
          <ac:chgData name="Yuanqi Mao" userId="S::maoyu@uchicago.edu::fde62754-cad3-4218-b27b-ef44b931312b" providerId="AD" clId="Web-{6EC01E0F-CE7E-4610-A59C-7F50F5A32040}" dt="2020-06-08T02:50:27.601" v="533"/>
          <ac:picMkLst>
            <pc:docMk/>
            <pc:sldMk cId="3367820700" sldId="317"/>
            <ac:picMk id="50" creationId="{D382D18D-CE23-4E9B-8341-0D2F98A518DF}"/>
          </ac:picMkLst>
        </pc:picChg>
      </pc:sldChg>
      <pc:sldChg chg="modSp">
        <pc:chgData name="Yuanqi Mao" userId="S::maoyu@uchicago.edu::fde62754-cad3-4218-b27b-ef44b931312b" providerId="AD" clId="Web-{6EC01E0F-CE7E-4610-A59C-7F50F5A32040}" dt="2020-06-08T02:57:36.231" v="703" actId="20577"/>
        <pc:sldMkLst>
          <pc:docMk/>
          <pc:sldMk cId="3357106252" sldId="322"/>
        </pc:sldMkLst>
        <pc:spChg chg="mod">
          <ac:chgData name="Yuanqi Mao" userId="S::maoyu@uchicago.edu::fde62754-cad3-4218-b27b-ef44b931312b" providerId="AD" clId="Web-{6EC01E0F-CE7E-4610-A59C-7F50F5A32040}" dt="2020-06-08T02:57:36.231" v="703" actId="20577"/>
          <ac:spMkLst>
            <pc:docMk/>
            <pc:sldMk cId="3357106252" sldId="322"/>
            <ac:spMk id="12" creationId="{90FFCEDC-266D-C34C-BB30-AE878C998484}"/>
          </ac:spMkLst>
        </pc:spChg>
      </pc:sldChg>
      <pc:sldChg chg="addSp delSp modSp new del">
        <pc:chgData name="Yuanqi Mao" userId="S::maoyu@uchicago.edu::fde62754-cad3-4218-b27b-ef44b931312b" providerId="AD" clId="Web-{6EC01E0F-CE7E-4610-A59C-7F50F5A32040}" dt="2020-06-08T02:44:32.956" v="3"/>
        <pc:sldMkLst>
          <pc:docMk/>
          <pc:sldMk cId="753952969" sldId="326"/>
        </pc:sldMkLst>
        <pc:spChg chg="del">
          <ac:chgData name="Yuanqi Mao" userId="S::maoyu@uchicago.edu::fde62754-cad3-4218-b27b-ef44b931312b" providerId="AD" clId="Web-{6EC01E0F-CE7E-4610-A59C-7F50F5A32040}" dt="2020-06-08T02:44:22.691" v="1"/>
          <ac:spMkLst>
            <pc:docMk/>
            <pc:sldMk cId="753952969" sldId="326"/>
            <ac:spMk id="3" creationId="{7861F0C8-7175-454B-B87B-69F0E12D812A}"/>
          </ac:spMkLst>
        </pc:spChg>
        <pc:picChg chg="add mod ord">
          <ac:chgData name="Yuanqi Mao" userId="S::maoyu@uchicago.edu::fde62754-cad3-4218-b27b-ef44b931312b" providerId="AD" clId="Web-{6EC01E0F-CE7E-4610-A59C-7F50F5A32040}" dt="2020-06-08T02:44:22.691" v="1"/>
          <ac:picMkLst>
            <pc:docMk/>
            <pc:sldMk cId="753952969" sldId="326"/>
            <ac:picMk id="5" creationId="{0C4E6F6C-17EB-4B27-8C2D-06667E346341}"/>
          </ac:picMkLst>
        </pc:picChg>
      </pc:sldChg>
      <pc:sldChg chg="addSp delSp modSp add replId">
        <pc:chgData name="Yuanqi Mao" userId="S::maoyu@uchicago.edu::fde62754-cad3-4218-b27b-ef44b931312b" providerId="AD" clId="Web-{6EC01E0F-CE7E-4610-A59C-7F50F5A32040}" dt="2020-06-08T02:51:43.899" v="688" actId="20577"/>
        <pc:sldMkLst>
          <pc:docMk/>
          <pc:sldMk cId="300438881" sldId="327"/>
        </pc:sldMkLst>
        <pc:spChg chg="del mod">
          <ac:chgData name="Yuanqi Mao" userId="S::maoyu@uchicago.edu::fde62754-cad3-4218-b27b-ef44b931312b" providerId="AD" clId="Web-{6EC01E0F-CE7E-4610-A59C-7F50F5A32040}" dt="2020-06-08T02:46:28.192" v="23"/>
          <ac:spMkLst>
            <pc:docMk/>
            <pc:sldMk cId="300438881" sldId="327"/>
            <ac:spMk id="2" creationId="{CA3C6D28-F747-E04E-A1E9-CA0F991B7528}"/>
          </ac:spMkLst>
        </pc:spChg>
        <pc:spChg chg="mod">
          <ac:chgData name="Yuanqi Mao" userId="S::maoyu@uchicago.edu::fde62754-cad3-4218-b27b-ef44b931312b" providerId="AD" clId="Web-{6EC01E0F-CE7E-4610-A59C-7F50F5A32040}" dt="2020-06-08T02:51:18.820" v="588" actId="20577"/>
          <ac:spMkLst>
            <pc:docMk/>
            <pc:sldMk cId="300438881" sldId="327"/>
            <ac:spMk id="10" creationId="{448B057A-AC64-DC4B-901E-06E873E6A6E7}"/>
          </ac:spMkLst>
        </pc:spChg>
        <pc:spChg chg="mod">
          <ac:chgData name="Yuanqi Mao" userId="S::maoyu@uchicago.edu::fde62754-cad3-4218-b27b-ef44b931312b" providerId="AD" clId="Web-{6EC01E0F-CE7E-4610-A59C-7F50F5A32040}" dt="2020-06-08T02:45:55.332" v="12" actId="20577"/>
          <ac:spMkLst>
            <pc:docMk/>
            <pc:sldMk cId="300438881" sldId="327"/>
            <ac:spMk id="13" creationId="{1DC52E55-6E52-524B-9F53-331171603CA0}"/>
          </ac:spMkLst>
        </pc:spChg>
        <pc:spChg chg="add mod">
          <ac:chgData name="Yuanqi Mao" userId="S::maoyu@uchicago.edu::fde62754-cad3-4218-b27b-ef44b931312b" providerId="AD" clId="Web-{6EC01E0F-CE7E-4610-A59C-7F50F5A32040}" dt="2020-06-08T02:51:43.899" v="688" actId="20577"/>
          <ac:spMkLst>
            <pc:docMk/>
            <pc:sldMk cId="300438881" sldId="327"/>
            <ac:spMk id="32" creationId="{25CCB49E-F5E0-45E9-AA70-C44C1B7A148F}"/>
          </ac:spMkLst>
        </pc:spChg>
        <pc:picChg chg="add mod">
          <ac:chgData name="Yuanqi Mao" userId="S::maoyu@uchicago.edu::fde62754-cad3-4218-b27b-ef44b931312b" providerId="AD" clId="Web-{6EC01E0F-CE7E-4610-A59C-7F50F5A32040}" dt="2020-06-08T02:49:38.460" v="531" actId="1076"/>
          <ac:picMkLst>
            <pc:docMk/>
            <pc:sldMk cId="300438881" sldId="327"/>
            <ac:picMk id="28" creationId="{F6E09F27-ED0A-46F1-A5C3-EBF3378E3D60}"/>
          </ac:picMkLst>
        </pc:picChg>
        <pc:picChg chg="add mod">
          <ac:chgData name="Yuanqi Mao" userId="S::maoyu@uchicago.edu::fde62754-cad3-4218-b27b-ef44b931312b" providerId="AD" clId="Web-{6EC01E0F-CE7E-4610-A59C-7F50F5A32040}" dt="2020-06-08T02:50:41.758" v="536" actId="14100"/>
          <ac:picMkLst>
            <pc:docMk/>
            <pc:sldMk cId="300438881" sldId="327"/>
            <ac:picMk id="38" creationId="{065708D3-21D7-48A4-895B-3536BF16D841}"/>
          </ac:picMkLst>
        </pc:picChg>
        <pc:picChg chg="del">
          <ac:chgData name="Yuanqi Mao" userId="S::maoyu@uchicago.edu::fde62754-cad3-4218-b27b-ef44b931312b" providerId="AD" clId="Web-{6EC01E0F-CE7E-4610-A59C-7F50F5A32040}" dt="2020-06-08T02:45:57.442" v="15"/>
          <ac:picMkLst>
            <pc:docMk/>
            <pc:sldMk cId="300438881" sldId="327"/>
            <ac:picMk id="1025" creationId="{6D498F2A-5C93-0142-954C-109A8532BA41}"/>
          </ac:picMkLst>
        </pc:picChg>
        <pc:picChg chg="del">
          <ac:chgData name="Yuanqi Mao" userId="S::maoyu@uchicago.edu::fde62754-cad3-4218-b27b-ef44b931312b" providerId="AD" clId="Web-{6EC01E0F-CE7E-4610-A59C-7F50F5A32040}" dt="2020-06-08T02:45:56.051" v="14"/>
          <ac:picMkLst>
            <pc:docMk/>
            <pc:sldMk cId="300438881" sldId="327"/>
            <ac:picMk id="1026" creationId="{11F950B5-3BA9-FB44-B474-CCB190DC6DC9}"/>
          </ac:picMkLst>
        </pc:picChg>
      </pc:sldChg>
      <pc:sldChg chg="modSp add del replId">
        <pc:chgData name="Yuanqi Mao" userId="S::maoyu@uchicago.edu::fde62754-cad3-4218-b27b-ef44b931312b" providerId="AD" clId="Web-{6EC01E0F-CE7E-4610-A59C-7F50F5A32040}" dt="2020-06-08T02:51:50.915" v="691"/>
        <pc:sldMkLst>
          <pc:docMk/>
          <pc:sldMk cId="2289403953" sldId="328"/>
        </pc:sldMkLst>
        <pc:spChg chg="mod">
          <ac:chgData name="Yuanqi Mao" userId="S::maoyu@uchicago.edu::fde62754-cad3-4218-b27b-ef44b931312b" providerId="AD" clId="Web-{6EC01E0F-CE7E-4610-A59C-7F50F5A32040}" dt="2020-06-08T02:49:23.569" v="528" actId="20577"/>
          <ac:spMkLst>
            <pc:docMk/>
            <pc:sldMk cId="2289403953" sldId="328"/>
            <ac:spMk id="10" creationId="{448B057A-AC64-DC4B-901E-06E873E6A6E7}"/>
          </ac:spMkLst>
        </pc:spChg>
      </pc:sldChg>
    </pc:docChg>
  </pc:docChgLst>
  <pc:docChgLst>
    <pc:chgData name="Yuanqi Mao" userId="S::maoyu@uchicago.edu::fde62754-cad3-4218-b27b-ef44b931312b" providerId="AD" clId="Web-{103DFC7E-E5BC-4719-8B49-6ABDFB7CB218}"/>
    <pc:docChg chg="modSld">
      <pc:chgData name="Yuanqi Mao" userId="S::maoyu@uchicago.edu::fde62754-cad3-4218-b27b-ef44b931312b" providerId="AD" clId="Web-{103DFC7E-E5BC-4719-8B49-6ABDFB7CB218}" dt="2020-06-08T02:38:12.684" v="9" actId="1076"/>
      <pc:docMkLst>
        <pc:docMk/>
      </pc:docMkLst>
      <pc:sldChg chg="addSp modSp">
        <pc:chgData name="Yuanqi Mao" userId="S::maoyu@uchicago.edu::fde62754-cad3-4218-b27b-ef44b931312b" providerId="AD" clId="Web-{103DFC7E-E5BC-4719-8B49-6ABDFB7CB218}" dt="2020-06-08T02:38:12.684" v="9" actId="1076"/>
        <pc:sldMkLst>
          <pc:docMk/>
          <pc:sldMk cId="52769005" sldId="318"/>
        </pc:sldMkLst>
        <pc:picChg chg="add mod">
          <ac:chgData name="Yuanqi Mao" userId="S::maoyu@uchicago.edu::fde62754-cad3-4218-b27b-ef44b931312b" providerId="AD" clId="Web-{103DFC7E-E5BC-4719-8B49-6ABDFB7CB218}" dt="2020-06-08T02:35:49.292" v="1" actId="1076"/>
          <ac:picMkLst>
            <pc:docMk/>
            <pc:sldMk cId="52769005" sldId="318"/>
            <ac:picMk id="21" creationId="{AFE43111-5B00-4AF7-904F-29C8BC4CE201}"/>
          </ac:picMkLst>
        </pc:picChg>
        <pc:picChg chg="add mod">
          <ac:chgData name="Yuanqi Mao" userId="S::maoyu@uchicago.edu::fde62754-cad3-4218-b27b-ef44b931312b" providerId="AD" clId="Web-{103DFC7E-E5BC-4719-8B49-6ABDFB7CB218}" dt="2020-06-08T02:36:37.246" v="5" actId="1076"/>
          <ac:picMkLst>
            <pc:docMk/>
            <pc:sldMk cId="52769005" sldId="318"/>
            <ac:picMk id="22" creationId="{C025CCD7-C41B-4277-9B27-ACB2C000E5C9}"/>
          </ac:picMkLst>
        </pc:picChg>
        <pc:picChg chg="add mod">
          <ac:chgData name="Yuanqi Mao" userId="S::maoyu@uchicago.edu::fde62754-cad3-4218-b27b-ef44b931312b" providerId="AD" clId="Web-{103DFC7E-E5BC-4719-8B49-6ABDFB7CB218}" dt="2020-06-08T02:37:31.668" v="7" actId="1076"/>
          <ac:picMkLst>
            <pc:docMk/>
            <pc:sldMk cId="52769005" sldId="318"/>
            <ac:picMk id="23" creationId="{B3DDFB80-78FC-4B61-9C36-84812232A51B}"/>
          </ac:picMkLst>
        </pc:picChg>
        <pc:picChg chg="add mod">
          <ac:chgData name="Yuanqi Mao" userId="S::maoyu@uchicago.edu::fde62754-cad3-4218-b27b-ef44b931312b" providerId="AD" clId="Web-{103DFC7E-E5BC-4719-8B49-6ABDFB7CB218}" dt="2020-06-08T02:38:12.684" v="9" actId="1076"/>
          <ac:picMkLst>
            <pc:docMk/>
            <pc:sldMk cId="52769005" sldId="318"/>
            <ac:picMk id="24" creationId="{4D90FED9-C6D5-4990-A354-8BD0D1F13872}"/>
          </ac:picMkLst>
        </pc:picChg>
      </pc:sldChg>
    </pc:docChg>
  </pc:docChgLst>
  <pc:docChgLst>
    <pc:chgData name="Andrew Leonard" userId="S::aleonard2@uchicago.edu::605fa7e4-3c91-460b-838b-a1aa612bb196" providerId="AD" clId="Web-{F64A6418-C118-4F55-9BA7-E38AFCD0927C}"/>
    <pc:docChg chg="modSld">
      <pc:chgData name="Andrew Leonard" userId="S::aleonard2@uchicago.edu::605fa7e4-3c91-460b-838b-a1aa612bb196" providerId="AD" clId="Web-{F64A6418-C118-4F55-9BA7-E38AFCD0927C}" dt="2020-06-10T21:12:41.245" v="28" actId="20577"/>
      <pc:docMkLst>
        <pc:docMk/>
      </pc:docMkLst>
      <pc:sldChg chg="addSp delSp modSp">
        <pc:chgData name="Andrew Leonard" userId="S::aleonard2@uchicago.edu::605fa7e4-3c91-460b-838b-a1aa612bb196" providerId="AD" clId="Web-{F64A6418-C118-4F55-9BA7-E38AFCD0927C}" dt="2020-06-10T21:12:41.245" v="28" actId="20577"/>
        <pc:sldMkLst>
          <pc:docMk/>
          <pc:sldMk cId="52769005" sldId="318"/>
        </pc:sldMkLst>
        <pc:spChg chg="mod">
          <ac:chgData name="Andrew Leonard" userId="S::aleonard2@uchicago.edu::605fa7e4-3c91-460b-838b-a1aa612bb196" providerId="AD" clId="Web-{F64A6418-C118-4F55-9BA7-E38AFCD0927C}" dt="2020-06-10T21:12:41.245" v="28" actId="20577"/>
          <ac:spMkLst>
            <pc:docMk/>
            <pc:sldMk cId="52769005" sldId="318"/>
            <ac:spMk id="18" creationId="{F69733CF-5A46-AF44-9803-2424BBDF0EEC}"/>
          </ac:spMkLst>
        </pc:spChg>
        <pc:picChg chg="add del mod">
          <ac:chgData name="Andrew Leonard" userId="S::aleonard2@uchicago.edu::605fa7e4-3c91-460b-838b-a1aa612bb196" providerId="AD" clId="Web-{F64A6418-C118-4F55-9BA7-E38AFCD0927C}" dt="2020-06-10T21:08:05.821" v="8"/>
          <ac:picMkLst>
            <pc:docMk/>
            <pc:sldMk cId="52769005" sldId="318"/>
            <ac:picMk id="25" creationId="{EA6678FC-6A76-4E9A-BF89-DC799E61A218}"/>
          </ac:picMkLst>
        </pc:picChg>
        <pc:picChg chg="add del mod">
          <ac:chgData name="Andrew Leonard" userId="S::aleonard2@uchicago.edu::605fa7e4-3c91-460b-838b-a1aa612bb196" providerId="AD" clId="Web-{F64A6418-C118-4F55-9BA7-E38AFCD0927C}" dt="2020-06-10T21:08:42.133" v="12"/>
          <ac:picMkLst>
            <pc:docMk/>
            <pc:sldMk cId="52769005" sldId="318"/>
            <ac:picMk id="26" creationId="{442D72AC-2AC4-487D-9940-527C33A64CF8}"/>
          </ac:picMkLst>
        </pc:picChg>
        <pc:picChg chg="add del mod">
          <ac:chgData name="Andrew Leonard" userId="S::aleonard2@uchicago.edu::605fa7e4-3c91-460b-838b-a1aa612bb196" providerId="AD" clId="Web-{F64A6418-C118-4F55-9BA7-E38AFCD0927C}" dt="2020-06-10T21:11:43.213" v="20"/>
          <ac:picMkLst>
            <pc:docMk/>
            <pc:sldMk cId="52769005" sldId="318"/>
            <ac:picMk id="27" creationId="{88236C59-3AF2-4E8C-9F06-35CB6CA218DA}"/>
          </ac:picMkLst>
        </pc:picChg>
        <pc:picChg chg="add mod">
          <ac:chgData name="Andrew Leonard" userId="S::aleonard2@uchicago.edu::605fa7e4-3c91-460b-838b-a1aa612bb196" providerId="AD" clId="Web-{F64A6418-C118-4F55-9BA7-E38AFCD0927C}" dt="2020-06-10T21:12:26.198" v="25" actId="1076"/>
          <ac:picMkLst>
            <pc:docMk/>
            <pc:sldMk cId="52769005" sldId="318"/>
            <ac:picMk id="28" creationId="{DF0CCC9D-A142-497F-B57F-89BB10A20602}"/>
          </ac:picMkLst>
        </pc:picChg>
      </pc:sldChg>
    </pc:docChg>
  </pc:docChgLst>
  <pc:docChgLst>
    <pc:chgData name="Andrew Leonard" userId="S::aleonard2@uchicago.edu::605fa7e4-3c91-460b-838b-a1aa612bb196" providerId="AD" clId="Web-{86D096DF-2941-4426-8C97-7511799C5FA9}"/>
    <pc:docChg chg="modSld">
      <pc:chgData name="Andrew Leonard" userId="S::aleonard2@uchicago.edu::605fa7e4-3c91-460b-838b-a1aa612bb196" providerId="AD" clId="Web-{86D096DF-2941-4426-8C97-7511799C5FA9}" dt="2020-06-09T11:24:50.983" v="5" actId="20577"/>
      <pc:docMkLst>
        <pc:docMk/>
      </pc:docMkLst>
      <pc:sldChg chg="delSp">
        <pc:chgData name="Andrew Leonard" userId="S::aleonard2@uchicago.edu::605fa7e4-3c91-460b-838b-a1aa612bb196" providerId="AD" clId="Web-{86D096DF-2941-4426-8C97-7511799C5FA9}" dt="2020-06-09T11:24:07.389" v="0"/>
        <pc:sldMkLst>
          <pc:docMk/>
          <pc:sldMk cId="1952559048" sldId="316"/>
        </pc:sldMkLst>
        <pc:spChg chg="del">
          <ac:chgData name="Andrew Leonard" userId="S::aleonard2@uchicago.edu::605fa7e4-3c91-460b-838b-a1aa612bb196" providerId="AD" clId="Web-{86D096DF-2941-4426-8C97-7511799C5FA9}" dt="2020-06-09T11:24:07.389" v="0"/>
          <ac:spMkLst>
            <pc:docMk/>
            <pc:sldMk cId="1952559048" sldId="316"/>
            <ac:spMk id="22" creationId="{5A74773D-D188-497A-BF0A-EBF879AF238B}"/>
          </ac:spMkLst>
        </pc:spChg>
      </pc:sldChg>
      <pc:sldChg chg="modSp">
        <pc:chgData name="Andrew Leonard" userId="S::aleonard2@uchicago.edu::605fa7e4-3c91-460b-838b-a1aa612bb196" providerId="AD" clId="Web-{86D096DF-2941-4426-8C97-7511799C5FA9}" dt="2020-06-09T11:24:50.983" v="5" actId="20577"/>
        <pc:sldMkLst>
          <pc:docMk/>
          <pc:sldMk cId="3357106252" sldId="322"/>
        </pc:sldMkLst>
        <pc:spChg chg="mod">
          <ac:chgData name="Andrew Leonard" userId="S::aleonard2@uchicago.edu::605fa7e4-3c91-460b-838b-a1aa612bb196" providerId="AD" clId="Web-{86D096DF-2941-4426-8C97-7511799C5FA9}" dt="2020-06-09T11:24:50.983" v="5" actId="20577"/>
          <ac:spMkLst>
            <pc:docMk/>
            <pc:sldMk cId="3357106252" sldId="322"/>
            <ac:spMk id="12" creationId="{90FFCEDC-266D-C34C-BB30-AE878C998484}"/>
          </ac:spMkLst>
        </pc:spChg>
      </pc:sldChg>
    </pc:docChg>
  </pc:docChgLst>
  <pc:docChgLst>
    <pc:chgData name="Andrew Leonard" userId="S::aleonard2@uchicago.edu::605fa7e4-3c91-460b-838b-a1aa612bb196" providerId="AD" clId="Web-{0EB3228B-AD8A-4804-9B19-DE86751FD007}"/>
    <pc:docChg chg="modSld">
      <pc:chgData name="Andrew Leonard" userId="S::aleonard2@uchicago.edu::605fa7e4-3c91-460b-838b-a1aa612bb196" providerId="AD" clId="Web-{0EB3228B-AD8A-4804-9B19-DE86751FD007}" dt="2020-06-08T18:14:11.046" v="3" actId="14100"/>
      <pc:docMkLst>
        <pc:docMk/>
      </pc:docMkLst>
      <pc:sldChg chg="addSp delSp modSp">
        <pc:chgData name="Andrew Leonard" userId="S::aleonard2@uchicago.edu::605fa7e4-3c91-460b-838b-a1aa612bb196" providerId="AD" clId="Web-{0EB3228B-AD8A-4804-9B19-DE86751FD007}" dt="2020-06-08T18:14:11.046" v="3" actId="14100"/>
        <pc:sldMkLst>
          <pc:docMk/>
          <pc:sldMk cId="1952559048" sldId="316"/>
        </pc:sldMkLst>
        <pc:picChg chg="add mod">
          <ac:chgData name="Andrew Leonard" userId="S::aleonard2@uchicago.edu::605fa7e4-3c91-460b-838b-a1aa612bb196" providerId="AD" clId="Web-{0EB3228B-AD8A-4804-9B19-DE86751FD007}" dt="2020-06-08T18:14:11.046" v="3" actId="14100"/>
          <ac:picMkLst>
            <pc:docMk/>
            <pc:sldMk cId="1952559048" sldId="316"/>
            <ac:picMk id="21" creationId="{86D99D57-1C39-462D-92C8-4A69386F7EFF}"/>
          </ac:picMkLst>
        </pc:picChg>
        <pc:picChg chg="del">
          <ac:chgData name="Andrew Leonard" userId="S::aleonard2@uchicago.edu::605fa7e4-3c91-460b-838b-a1aa612bb196" providerId="AD" clId="Web-{0EB3228B-AD8A-4804-9B19-DE86751FD007}" dt="2020-06-08T18:14:04.843" v="1"/>
          <ac:picMkLst>
            <pc:docMk/>
            <pc:sldMk cId="1952559048" sldId="316"/>
            <ac:picMk id="23" creationId="{0EF07693-90E8-4943-8A94-23DDF20A3D02}"/>
          </ac:picMkLst>
        </pc:picChg>
      </pc:sldChg>
    </pc:docChg>
  </pc:docChgLst>
  <pc:docChgLst>
    <pc:chgData name="Kayla Yu" userId="S::jiahuiyu@uchicago.edu::15346cc1-217d-4ade-9816-3948f900f56e" providerId="AD" clId="Web-{51D299A2-9687-4716-84B2-7FA1356080FF}"/>
    <pc:docChg chg="modSld">
      <pc:chgData name="Kayla Yu" userId="S::jiahuiyu@uchicago.edu::15346cc1-217d-4ade-9816-3948f900f56e" providerId="AD" clId="Web-{51D299A2-9687-4716-84B2-7FA1356080FF}" dt="2020-06-06T21:19:14.794" v="28" actId="20577"/>
      <pc:docMkLst>
        <pc:docMk/>
      </pc:docMkLst>
      <pc:sldChg chg="addSp modSp">
        <pc:chgData name="Kayla Yu" userId="S::jiahuiyu@uchicago.edu::15346cc1-217d-4ade-9816-3948f900f56e" providerId="AD" clId="Web-{51D299A2-9687-4716-84B2-7FA1356080FF}" dt="2020-06-06T21:19:14.794" v="28" actId="20577"/>
        <pc:sldMkLst>
          <pc:docMk/>
          <pc:sldMk cId="52769005" sldId="318"/>
        </pc:sldMkLst>
        <pc:spChg chg="add mod">
          <ac:chgData name="Kayla Yu" userId="S::jiahuiyu@uchicago.edu::15346cc1-217d-4ade-9816-3948f900f56e" providerId="AD" clId="Web-{51D299A2-9687-4716-84B2-7FA1356080FF}" dt="2020-06-06T21:16:49.601" v="2" actId="1076"/>
          <ac:spMkLst>
            <pc:docMk/>
            <pc:sldMk cId="52769005" sldId="318"/>
            <ac:spMk id="20" creationId="{97BEE89C-26D7-4CA4-9CBB-D4B591290E3B}"/>
          </ac:spMkLst>
        </pc:spChg>
        <pc:spChg chg="add mod">
          <ac:chgData name="Kayla Yu" userId="S::jiahuiyu@uchicago.edu::15346cc1-217d-4ade-9816-3948f900f56e" providerId="AD" clId="Web-{51D299A2-9687-4716-84B2-7FA1356080FF}" dt="2020-06-06T21:17:00.242" v="6" actId="1076"/>
          <ac:spMkLst>
            <pc:docMk/>
            <pc:sldMk cId="52769005" sldId="318"/>
            <ac:spMk id="21" creationId="{08D146EE-4833-44B4-BD87-1D0611DC62E4}"/>
          </ac:spMkLst>
        </pc:spChg>
        <pc:spChg chg="add mod">
          <ac:chgData name="Kayla Yu" userId="S::jiahuiyu@uchicago.edu::15346cc1-217d-4ade-9816-3948f900f56e" providerId="AD" clId="Web-{51D299A2-9687-4716-84B2-7FA1356080FF}" dt="2020-06-06T21:16:56.179" v="5" actId="1076"/>
          <ac:spMkLst>
            <pc:docMk/>
            <pc:sldMk cId="52769005" sldId="318"/>
            <ac:spMk id="22" creationId="{E94EDC37-FBC3-4C7C-B5EE-EB27B0EDD861}"/>
          </ac:spMkLst>
        </pc:spChg>
        <pc:spChg chg="add mod">
          <ac:chgData name="Kayla Yu" userId="S::jiahuiyu@uchicago.edu::15346cc1-217d-4ade-9816-3948f900f56e" providerId="AD" clId="Web-{51D299A2-9687-4716-84B2-7FA1356080FF}" dt="2020-06-06T21:19:14.794" v="28" actId="20577"/>
          <ac:spMkLst>
            <pc:docMk/>
            <pc:sldMk cId="52769005" sldId="318"/>
            <ac:spMk id="23" creationId="{C3B9DB73-85BA-4410-85A3-635566650CB1}"/>
          </ac:spMkLst>
        </pc:spChg>
      </pc:sldChg>
    </pc:docChg>
  </pc:docChgLst>
  <pc:docChgLst>
    <pc:chgData name="Nicholas Molinare" userId="886514c0-cd5f-4006-bc0c-67e96076e49f" providerId="ADAL" clId="{47B6338D-7AD9-4CD1-8C33-6E7A64F29B78}"/>
    <pc:docChg chg="undo redo custSel modSld sldOrd">
      <pc:chgData name="Nicholas Molinare" userId="886514c0-cd5f-4006-bc0c-67e96076e49f" providerId="ADAL" clId="{47B6338D-7AD9-4CD1-8C33-6E7A64F29B78}" dt="2020-06-11T22:46:39.419" v="1195" actId="6549"/>
      <pc:docMkLst>
        <pc:docMk/>
      </pc:docMkLst>
      <pc:sldChg chg="addSp delSp modSp">
        <pc:chgData name="Nicholas Molinare" userId="886514c0-cd5f-4006-bc0c-67e96076e49f" providerId="ADAL" clId="{47B6338D-7AD9-4CD1-8C33-6E7A64F29B78}" dt="2020-06-11T20:28:59.542" v="1048" actId="478"/>
        <pc:sldMkLst>
          <pc:docMk/>
          <pc:sldMk cId="2606899862" sldId="312"/>
        </pc:sldMkLst>
        <pc:spChg chg="del">
          <ac:chgData name="Nicholas Molinare" userId="886514c0-cd5f-4006-bc0c-67e96076e49f" providerId="ADAL" clId="{47B6338D-7AD9-4CD1-8C33-6E7A64F29B78}" dt="2020-06-11T20:28:59.542" v="1048" actId="478"/>
          <ac:spMkLst>
            <pc:docMk/>
            <pc:sldMk cId="2606899862" sldId="312"/>
            <ac:spMk id="3" creationId="{AD52EC78-AD69-45E4-9FA1-B4ECBA516408}"/>
          </ac:spMkLst>
        </pc:spChg>
        <pc:spChg chg="add del">
          <ac:chgData name="Nicholas Molinare" userId="886514c0-cd5f-4006-bc0c-67e96076e49f" providerId="ADAL" clId="{47B6338D-7AD9-4CD1-8C33-6E7A64F29B78}" dt="2020-06-11T20:28:27.497" v="1033"/>
          <ac:spMkLst>
            <pc:docMk/>
            <pc:sldMk cId="2606899862" sldId="312"/>
            <ac:spMk id="5" creationId="{104D531C-C90A-4F8C-896E-D97AE8675AED}"/>
          </ac:spMkLst>
        </pc:spChg>
        <pc:spChg chg="add">
          <ac:chgData name="Nicholas Molinare" userId="886514c0-cd5f-4006-bc0c-67e96076e49f" providerId="ADAL" clId="{47B6338D-7AD9-4CD1-8C33-6E7A64F29B78}" dt="2020-06-11T20:28:32.043" v="1034"/>
          <ac:spMkLst>
            <pc:docMk/>
            <pc:sldMk cId="2606899862" sldId="312"/>
            <ac:spMk id="7" creationId="{64044AB2-6F11-4E16-8EC6-3B04F0D71BC6}"/>
          </ac:spMkLst>
        </pc:spChg>
        <pc:spChg chg="add mod">
          <ac:chgData name="Nicholas Molinare" userId="886514c0-cd5f-4006-bc0c-67e96076e49f" providerId="ADAL" clId="{47B6338D-7AD9-4CD1-8C33-6E7A64F29B78}" dt="2020-06-11T20:28:56.487" v="1047" actId="20577"/>
          <ac:spMkLst>
            <pc:docMk/>
            <pc:sldMk cId="2606899862" sldId="312"/>
            <ac:spMk id="8" creationId="{27C1B8DA-B7A7-42CA-86FD-252CA30500D2}"/>
          </ac:spMkLst>
        </pc:spChg>
        <pc:grpChg chg="add mod">
          <ac:chgData name="Nicholas Molinare" userId="886514c0-cd5f-4006-bc0c-67e96076e49f" providerId="ADAL" clId="{47B6338D-7AD9-4CD1-8C33-6E7A64F29B78}" dt="2020-06-11T20:28:50.199" v="1036" actId="1076"/>
          <ac:grpSpMkLst>
            <pc:docMk/>
            <pc:sldMk cId="2606899862" sldId="312"/>
            <ac:grpSpMk id="6" creationId="{5542C4FA-9C78-49A4-982E-2427A1FAE826}"/>
          </ac:grpSpMkLst>
        </pc:grpChg>
      </pc:sldChg>
      <pc:sldChg chg="addSp delSp modSp">
        <pc:chgData name="Nicholas Molinare" userId="886514c0-cd5f-4006-bc0c-67e96076e49f" providerId="ADAL" clId="{47B6338D-7AD9-4CD1-8C33-6E7A64F29B78}" dt="2020-06-08T01:31:19.473" v="73" actId="1076"/>
        <pc:sldMkLst>
          <pc:docMk/>
          <pc:sldMk cId="1952559048" sldId="316"/>
        </pc:sldMkLst>
        <pc:spChg chg="mod">
          <ac:chgData name="Nicholas Molinare" userId="886514c0-cd5f-4006-bc0c-67e96076e49f" providerId="ADAL" clId="{47B6338D-7AD9-4CD1-8C33-6E7A64F29B78}" dt="2020-06-08T01:30:53.185" v="58" actId="20577"/>
          <ac:spMkLst>
            <pc:docMk/>
            <pc:sldMk cId="1952559048" sldId="316"/>
            <ac:spMk id="3" creationId="{AD52EC78-AD69-45E4-9FA1-B4ECBA516408}"/>
          </ac:spMkLst>
        </pc:spChg>
        <pc:spChg chg="add del">
          <ac:chgData name="Nicholas Molinare" userId="886514c0-cd5f-4006-bc0c-67e96076e49f" providerId="ADAL" clId="{47B6338D-7AD9-4CD1-8C33-6E7A64F29B78}" dt="2020-06-08T01:30:55.929" v="60"/>
          <ac:spMkLst>
            <pc:docMk/>
            <pc:sldMk cId="1952559048" sldId="316"/>
            <ac:spMk id="5" creationId="{576FAEA4-4F5E-4061-94CC-FBDF68DF48D5}"/>
          </ac:spMkLst>
        </pc:spChg>
        <pc:spChg chg="add mod">
          <ac:chgData name="Nicholas Molinare" userId="886514c0-cd5f-4006-bc0c-67e96076e49f" providerId="ADAL" clId="{47B6338D-7AD9-4CD1-8C33-6E7A64F29B78}" dt="2020-06-08T01:31:19.473" v="73" actId="1076"/>
          <ac:spMkLst>
            <pc:docMk/>
            <pc:sldMk cId="1952559048" sldId="316"/>
            <ac:spMk id="6" creationId="{5188F30E-C907-4045-9EA1-B86BDAD59975}"/>
          </ac:spMkLst>
        </pc:spChg>
      </pc:sldChg>
      <pc:sldChg chg="modSp">
        <pc:chgData name="Nicholas Molinare" userId="886514c0-cd5f-4006-bc0c-67e96076e49f" providerId="ADAL" clId="{47B6338D-7AD9-4CD1-8C33-6E7A64F29B78}" dt="2020-06-10T22:11:52.349" v="157" actId="6549"/>
        <pc:sldMkLst>
          <pc:docMk/>
          <pc:sldMk cId="3367820700" sldId="317"/>
        </pc:sldMkLst>
        <pc:spChg chg="mod">
          <ac:chgData name="Nicholas Molinare" userId="886514c0-cd5f-4006-bc0c-67e96076e49f" providerId="ADAL" clId="{47B6338D-7AD9-4CD1-8C33-6E7A64F29B78}" dt="2020-06-10T22:11:52.349" v="157" actId="6549"/>
          <ac:spMkLst>
            <pc:docMk/>
            <pc:sldMk cId="3367820700" sldId="317"/>
            <ac:spMk id="2" creationId="{CA3C6D28-F747-E04E-A1E9-CA0F991B7528}"/>
          </ac:spMkLst>
        </pc:spChg>
      </pc:sldChg>
      <pc:sldChg chg="addSp modSp">
        <pc:chgData name="Nicholas Molinare" userId="886514c0-cd5f-4006-bc0c-67e96076e49f" providerId="ADAL" clId="{47B6338D-7AD9-4CD1-8C33-6E7A64F29B78}" dt="2020-06-11T21:58:09.314" v="1081" actId="113"/>
        <pc:sldMkLst>
          <pc:docMk/>
          <pc:sldMk cId="52769005" sldId="318"/>
        </pc:sldMkLst>
        <pc:spChg chg="mod">
          <ac:chgData name="Nicholas Molinare" userId="886514c0-cd5f-4006-bc0c-67e96076e49f" providerId="ADAL" clId="{47B6338D-7AD9-4CD1-8C33-6E7A64F29B78}" dt="2020-06-11T19:07:17.807" v="172" actId="1076"/>
          <ac:spMkLst>
            <pc:docMk/>
            <pc:sldMk cId="52769005" sldId="318"/>
            <ac:spMk id="7" creationId="{CF3594DC-0B5F-614C-A078-F8D0549CADEB}"/>
          </ac:spMkLst>
        </pc:spChg>
        <pc:spChg chg="mod">
          <ac:chgData name="Nicholas Molinare" userId="886514c0-cd5f-4006-bc0c-67e96076e49f" providerId="ADAL" clId="{47B6338D-7AD9-4CD1-8C33-6E7A64F29B78}" dt="2020-06-11T21:58:04.725" v="1079" actId="113"/>
          <ac:spMkLst>
            <pc:docMk/>
            <pc:sldMk cId="52769005" sldId="318"/>
            <ac:spMk id="13" creationId="{67EBE314-9B0E-C24E-95AC-8DC40F8D5B3A}"/>
          </ac:spMkLst>
        </pc:spChg>
        <pc:spChg chg="mod">
          <ac:chgData name="Nicholas Molinare" userId="886514c0-cd5f-4006-bc0c-67e96076e49f" providerId="ADAL" clId="{47B6338D-7AD9-4CD1-8C33-6E7A64F29B78}" dt="2020-06-11T21:58:07.107" v="1080" actId="113"/>
          <ac:spMkLst>
            <pc:docMk/>
            <pc:sldMk cId="52769005" sldId="318"/>
            <ac:spMk id="14" creationId="{A2434949-E6F8-DF42-B317-D8C6D63F4CF7}"/>
          </ac:spMkLst>
        </pc:spChg>
        <pc:spChg chg="mod">
          <ac:chgData name="Nicholas Molinare" userId="886514c0-cd5f-4006-bc0c-67e96076e49f" providerId="ADAL" clId="{47B6338D-7AD9-4CD1-8C33-6E7A64F29B78}" dt="2020-06-11T21:58:02.440" v="1078" actId="113"/>
          <ac:spMkLst>
            <pc:docMk/>
            <pc:sldMk cId="52769005" sldId="318"/>
            <ac:spMk id="15" creationId="{4064DACC-D5F7-EB48-BB98-741E01270248}"/>
          </ac:spMkLst>
        </pc:spChg>
        <pc:spChg chg="mod">
          <ac:chgData name="Nicholas Molinare" userId="886514c0-cd5f-4006-bc0c-67e96076e49f" providerId="ADAL" clId="{47B6338D-7AD9-4CD1-8C33-6E7A64F29B78}" dt="2020-06-11T21:58:09.314" v="1081" actId="113"/>
          <ac:spMkLst>
            <pc:docMk/>
            <pc:sldMk cId="52769005" sldId="318"/>
            <ac:spMk id="16" creationId="{916C8DE1-C028-7540-AAB5-BADA438D9ED2}"/>
          </ac:spMkLst>
        </pc:spChg>
        <pc:spChg chg="mod">
          <ac:chgData name="Nicholas Molinare" userId="886514c0-cd5f-4006-bc0c-67e96076e49f" providerId="ADAL" clId="{47B6338D-7AD9-4CD1-8C33-6E7A64F29B78}" dt="2020-06-11T19:10:03.365" v="182" actId="14100"/>
          <ac:spMkLst>
            <pc:docMk/>
            <pc:sldMk cId="52769005" sldId="318"/>
            <ac:spMk id="48" creationId="{948EE473-EA94-4ED4-9B94-15AD40AE6418}"/>
          </ac:spMkLst>
        </pc:spChg>
        <pc:grpChg chg="add mod">
          <ac:chgData name="Nicholas Molinare" userId="886514c0-cd5f-4006-bc0c-67e96076e49f" providerId="ADAL" clId="{47B6338D-7AD9-4CD1-8C33-6E7A64F29B78}" dt="2020-06-11T19:07:41.129" v="175" actId="1076"/>
          <ac:grpSpMkLst>
            <pc:docMk/>
            <pc:sldMk cId="52769005" sldId="318"/>
            <ac:grpSpMk id="3" creationId="{74136194-0F5E-409B-8E3D-D5AA019F4DCA}"/>
          </ac:grpSpMkLst>
        </pc:grpChg>
        <pc:picChg chg="mod ord">
          <ac:chgData name="Nicholas Molinare" userId="886514c0-cd5f-4006-bc0c-67e96076e49f" providerId="ADAL" clId="{47B6338D-7AD9-4CD1-8C33-6E7A64F29B78}" dt="2020-06-11T19:07:32.261" v="174" actId="164"/>
          <ac:picMkLst>
            <pc:docMk/>
            <pc:sldMk cId="52769005" sldId="318"/>
            <ac:picMk id="21" creationId="{AFE43111-5B00-4AF7-904F-29C8BC4CE201}"/>
          </ac:picMkLst>
        </pc:picChg>
        <pc:picChg chg="mod">
          <ac:chgData name="Nicholas Molinare" userId="886514c0-cd5f-4006-bc0c-67e96076e49f" providerId="ADAL" clId="{47B6338D-7AD9-4CD1-8C33-6E7A64F29B78}" dt="2020-06-11T20:27:26.824" v="1031" actId="1076"/>
          <ac:picMkLst>
            <pc:docMk/>
            <pc:sldMk cId="52769005" sldId="318"/>
            <ac:picMk id="28" creationId="{DF0CCC9D-A142-497F-B57F-89BB10A20602}"/>
          </ac:picMkLst>
        </pc:picChg>
        <pc:picChg chg="mod">
          <ac:chgData name="Nicholas Molinare" userId="886514c0-cd5f-4006-bc0c-67e96076e49f" providerId="ADAL" clId="{47B6338D-7AD9-4CD1-8C33-6E7A64F29B78}" dt="2020-06-11T19:10:00.076" v="180" actId="14100"/>
          <ac:picMkLst>
            <pc:docMk/>
            <pc:sldMk cId="52769005" sldId="318"/>
            <ac:picMk id="5121" creationId="{32EC4E9F-87F4-C242-818B-6613C5B32569}"/>
          </ac:picMkLst>
        </pc:picChg>
      </pc:sldChg>
      <pc:sldChg chg="addSp modSp">
        <pc:chgData name="Nicholas Molinare" userId="886514c0-cd5f-4006-bc0c-67e96076e49f" providerId="ADAL" clId="{47B6338D-7AD9-4CD1-8C33-6E7A64F29B78}" dt="2020-06-08T01:28:03.131" v="49"/>
        <pc:sldMkLst>
          <pc:docMk/>
          <pc:sldMk cId="3714318395" sldId="319"/>
        </pc:sldMkLst>
        <pc:spChg chg="mod">
          <ac:chgData name="Nicholas Molinare" userId="886514c0-cd5f-4006-bc0c-67e96076e49f" providerId="ADAL" clId="{47B6338D-7AD9-4CD1-8C33-6E7A64F29B78}" dt="2020-06-08T01:21:36.898" v="20" actId="20577"/>
          <ac:spMkLst>
            <pc:docMk/>
            <pc:sldMk cId="3714318395" sldId="319"/>
            <ac:spMk id="7" creationId="{2038EC7E-C4FF-AD4F-986E-6FDB6D4CD06E}"/>
          </ac:spMkLst>
        </pc:spChg>
        <pc:spChg chg="mod">
          <ac:chgData name="Nicholas Molinare" userId="886514c0-cd5f-4006-bc0c-67e96076e49f" providerId="ADAL" clId="{47B6338D-7AD9-4CD1-8C33-6E7A64F29B78}" dt="2020-06-08T01:26:47.156" v="48" actId="403"/>
          <ac:spMkLst>
            <pc:docMk/>
            <pc:sldMk cId="3714318395" sldId="319"/>
            <ac:spMk id="8" creationId="{E7ABD7D0-736E-D740-B4E3-4EA152EA1450}"/>
          </ac:spMkLst>
        </pc:spChg>
        <pc:grpChg chg="mod">
          <ac:chgData name="Nicholas Molinare" userId="886514c0-cd5f-4006-bc0c-67e96076e49f" providerId="ADAL" clId="{47B6338D-7AD9-4CD1-8C33-6E7A64F29B78}" dt="2020-06-08T01:26:15.054" v="46" actId="1076"/>
          <ac:grpSpMkLst>
            <pc:docMk/>
            <pc:sldMk cId="3714318395" sldId="319"/>
            <ac:grpSpMk id="641" creationId="{AB09F01E-B4BA-428C-B1FA-57A14ACA4EC1}"/>
          </ac:grpSpMkLst>
        </pc:grpChg>
        <pc:graphicFrameChg chg="mod">
          <ac:chgData name="Nicholas Molinare" userId="886514c0-cd5f-4006-bc0c-67e96076e49f" providerId="ADAL" clId="{47B6338D-7AD9-4CD1-8C33-6E7A64F29B78}" dt="2020-06-08T01:28:03.131" v="49"/>
          <ac:graphicFrameMkLst>
            <pc:docMk/>
            <pc:sldMk cId="3714318395" sldId="319"/>
            <ac:graphicFrameMk id="20" creationId="{E92F9397-647E-4277-AAA7-6B05FAE14335}"/>
          </ac:graphicFrameMkLst>
        </pc:graphicFrameChg>
        <pc:cxnChg chg="add mod">
          <ac:chgData name="Nicholas Molinare" userId="886514c0-cd5f-4006-bc0c-67e96076e49f" providerId="ADAL" clId="{47B6338D-7AD9-4CD1-8C33-6E7A64F29B78}" dt="2020-06-08T01:25:42.896" v="42" actId="1076"/>
          <ac:cxnSpMkLst>
            <pc:docMk/>
            <pc:sldMk cId="3714318395" sldId="319"/>
            <ac:cxnSpMk id="6" creationId="{9CBE642F-3235-43A6-BF75-28B3132CC7B6}"/>
          </ac:cxnSpMkLst>
        </pc:cxnChg>
        <pc:cxnChg chg="add mod">
          <ac:chgData name="Nicholas Molinare" userId="886514c0-cd5f-4006-bc0c-67e96076e49f" providerId="ADAL" clId="{47B6338D-7AD9-4CD1-8C33-6E7A64F29B78}" dt="2020-06-08T01:25:56.561" v="43" actId="1076"/>
          <ac:cxnSpMkLst>
            <pc:docMk/>
            <pc:sldMk cId="3714318395" sldId="319"/>
            <ac:cxnSpMk id="13" creationId="{BE41E3D3-C10C-42E2-A86F-110F0DCFCB6A}"/>
          </ac:cxnSpMkLst>
        </pc:cxnChg>
        <pc:cxnChg chg="add mod">
          <ac:chgData name="Nicholas Molinare" userId="886514c0-cd5f-4006-bc0c-67e96076e49f" providerId="ADAL" clId="{47B6338D-7AD9-4CD1-8C33-6E7A64F29B78}" dt="2020-06-08T01:26:13.521" v="44" actId="1076"/>
          <ac:cxnSpMkLst>
            <pc:docMk/>
            <pc:sldMk cId="3714318395" sldId="319"/>
            <ac:cxnSpMk id="15" creationId="{1CC40900-F2A9-4F63-8F2F-717E760B7356}"/>
          </ac:cxnSpMkLst>
        </pc:cxnChg>
        <pc:cxnChg chg="add mod">
          <ac:chgData name="Nicholas Molinare" userId="886514c0-cd5f-4006-bc0c-67e96076e49f" providerId="ADAL" clId="{47B6338D-7AD9-4CD1-8C33-6E7A64F29B78}" dt="2020-06-08T01:25:20.089" v="37" actId="14100"/>
          <ac:cxnSpMkLst>
            <pc:docMk/>
            <pc:sldMk cId="3714318395" sldId="319"/>
            <ac:cxnSpMk id="16" creationId="{3C5DF65D-8B9E-46B2-9604-AC35075CBEB3}"/>
          </ac:cxnSpMkLst>
        </pc:cxnChg>
        <pc:cxnChg chg="add mod">
          <ac:chgData name="Nicholas Molinare" userId="886514c0-cd5f-4006-bc0c-67e96076e49f" providerId="ADAL" clId="{47B6338D-7AD9-4CD1-8C33-6E7A64F29B78}" dt="2020-06-08T01:25:32.072" v="41" actId="1076"/>
          <ac:cxnSpMkLst>
            <pc:docMk/>
            <pc:sldMk cId="3714318395" sldId="319"/>
            <ac:cxnSpMk id="21" creationId="{E6FC5A98-DEBB-4DA7-A74B-2201F20957C7}"/>
          </ac:cxnSpMkLst>
        </pc:cxnChg>
      </pc:sldChg>
      <pc:sldChg chg="addSp modSp">
        <pc:chgData name="Nicholas Molinare" userId="886514c0-cd5f-4006-bc0c-67e96076e49f" providerId="ADAL" clId="{47B6338D-7AD9-4CD1-8C33-6E7A64F29B78}" dt="2020-06-11T20:29:59.936" v="1077" actId="15"/>
        <pc:sldMkLst>
          <pc:docMk/>
          <pc:sldMk cId="3209920953" sldId="320"/>
        </pc:sldMkLst>
        <pc:spChg chg="mod">
          <ac:chgData name="Nicholas Molinare" userId="886514c0-cd5f-4006-bc0c-67e96076e49f" providerId="ADAL" clId="{47B6338D-7AD9-4CD1-8C33-6E7A64F29B78}" dt="2020-06-08T01:07:29.681" v="10" actId="20577"/>
          <ac:spMkLst>
            <pc:docMk/>
            <pc:sldMk cId="3209920953" sldId="320"/>
            <ac:spMk id="2" creationId="{7DCEC6B6-0279-4C11-AA61-E57F3C2C7E46}"/>
          </ac:spMkLst>
        </pc:spChg>
        <pc:spChg chg="mod">
          <ac:chgData name="Nicholas Molinare" userId="886514c0-cd5f-4006-bc0c-67e96076e49f" providerId="ADAL" clId="{47B6338D-7AD9-4CD1-8C33-6E7A64F29B78}" dt="2020-06-11T20:29:59.936" v="1077" actId="15"/>
          <ac:spMkLst>
            <pc:docMk/>
            <pc:sldMk cId="3209920953" sldId="320"/>
            <ac:spMk id="3" creationId="{AD52EC78-AD69-45E4-9FA1-B4ECBA516408}"/>
          </ac:spMkLst>
        </pc:spChg>
        <pc:spChg chg="mod">
          <ac:chgData name="Nicholas Molinare" userId="886514c0-cd5f-4006-bc0c-67e96076e49f" providerId="ADAL" clId="{47B6338D-7AD9-4CD1-8C33-6E7A64F29B78}" dt="2020-06-08T01:04:28.078" v="0" actId="20577"/>
          <ac:spMkLst>
            <pc:docMk/>
            <pc:sldMk cId="3209920953" sldId="320"/>
            <ac:spMk id="5" creationId="{C5D87E94-15CB-DB45-A885-580B4FF36CAE}"/>
          </ac:spMkLst>
        </pc:spChg>
        <pc:spChg chg="mod">
          <ac:chgData name="Nicholas Molinare" userId="886514c0-cd5f-4006-bc0c-67e96076e49f" providerId="ADAL" clId="{47B6338D-7AD9-4CD1-8C33-6E7A64F29B78}" dt="2020-06-11T20:29:24.163" v="1072" actId="403"/>
          <ac:spMkLst>
            <pc:docMk/>
            <pc:sldMk cId="3209920953" sldId="320"/>
            <ac:spMk id="7" creationId="{65DC1436-508F-4377-AF74-57F0247EC5F4}"/>
          </ac:spMkLst>
        </pc:spChg>
        <pc:grpChg chg="add mod">
          <ac:chgData name="Nicholas Molinare" userId="886514c0-cd5f-4006-bc0c-67e96076e49f" providerId="ADAL" clId="{47B6338D-7AD9-4CD1-8C33-6E7A64F29B78}" dt="2020-06-11T20:29:26.160" v="1073" actId="14100"/>
          <ac:grpSpMkLst>
            <pc:docMk/>
            <pc:sldMk cId="3209920953" sldId="320"/>
            <ac:grpSpMk id="5" creationId="{20EA9DEE-99C3-480E-BC61-4AD1C9DFBB6E}"/>
          </ac:grpSpMkLst>
        </pc:grpChg>
      </pc:sldChg>
      <pc:sldChg chg="addSp">
        <pc:chgData name="Nicholas Molinare" userId="886514c0-cd5f-4006-bc0c-67e96076e49f" providerId="ADAL" clId="{47B6338D-7AD9-4CD1-8C33-6E7A64F29B78}" dt="2020-06-11T20:29:02.651" v="1049"/>
        <pc:sldMkLst>
          <pc:docMk/>
          <pc:sldMk cId="908051963" sldId="321"/>
        </pc:sldMkLst>
        <pc:grpChg chg="add">
          <ac:chgData name="Nicholas Molinare" userId="886514c0-cd5f-4006-bc0c-67e96076e49f" providerId="ADAL" clId="{47B6338D-7AD9-4CD1-8C33-6E7A64F29B78}" dt="2020-06-11T20:29:02.651" v="1049"/>
          <ac:grpSpMkLst>
            <pc:docMk/>
            <pc:sldMk cId="908051963" sldId="321"/>
            <ac:grpSpMk id="6" creationId="{BE3BAA99-0B60-419C-BCDA-43A4223F9187}"/>
          </ac:grpSpMkLst>
        </pc:grpChg>
      </pc:sldChg>
      <pc:sldChg chg="ord">
        <pc:chgData name="Nicholas Molinare" userId="886514c0-cd5f-4006-bc0c-67e96076e49f" providerId="ADAL" clId="{47B6338D-7AD9-4CD1-8C33-6E7A64F29B78}" dt="2020-06-11T22:21:10.430" v="1082"/>
        <pc:sldMkLst>
          <pc:docMk/>
          <pc:sldMk cId="1320069185" sldId="323"/>
        </pc:sldMkLst>
      </pc:sldChg>
      <pc:sldChg chg="addSp delSp modSp">
        <pc:chgData name="Nicholas Molinare" userId="886514c0-cd5f-4006-bc0c-67e96076e49f" providerId="ADAL" clId="{47B6338D-7AD9-4CD1-8C33-6E7A64F29B78}" dt="2020-06-09T04:53:59.037" v="155" actId="1076"/>
        <pc:sldMkLst>
          <pc:docMk/>
          <pc:sldMk cId="2700006430" sldId="325"/>
        </pc:sldMkLst>
        <pc:spChg chg="mod">
          <ac:chgData name="Nicholas Molinare" userId="886514c0-cd5f-4006-bc0c-67e96076e49f" providerId="ADAL" clId="{47B6338D-7AD9-4CD1-8C33-6E7A64F29B78}" dt="2020-06-09T04:38:10.409" v="100" actId="1076"/>
          <ac:spMkLst>
            <pc:docMk/>
            <pc:sldMk cId="2700006430" sldId="325"/>
            <ac:spMk id="7" creationId="{CF3594DC-0B5F-614C-A078-F8D0549CADEB}"/>
          </ac:spMkLst>
        </pc:spChg>
        <pc:spChg chg="mod">
          <ac:chgData name="Nicholas Molinare" userId="886514c0-cd5f-4006-bc0c-67e96076e49f" providerId="ADAL" clId="{47B6338D-7AD9-4CD1-8C33-6E7A64F29B78}" dt="2020-06-09T04:53:45.758" v="150" actId="1076"/>
          <ac:spMkLst>
            <pc:docMk/>
            <pc:sldMk cId="2700006430" sldId="325"/>
            <ac:spMk id="8" creationId="{0F05F3F6-18EC-8E40-A524-E8EF95533775}"/>
          </ac:spMkLst>
        </pc:spChg>
        <pc:spChg chg="mod">
          <ac:chgData name="Nicholas Molinare" userId="886514c0-cd5f-4006-bc0c-67e96076e49f" providerId="ADAL" clId="{47B6338D-7AD9-4CD1-8C33-6E7A64F29B78}" dt="2020-06-09T04:53:45.758" v="150" actId="1076"/>
          <ac:spMkLst>
            <pc:docMk/>
            <pc:sldMk cId="2700006430" sldId="325"/>
            <ac:spMk id="9" creationId="{7C7E7DB9-56A1-6147-BB59-D5A8EE4D8733}"/>
          </ac:spMkLst>
        </pc:spChg>
        <pc:spChg chg="mod">
          <ac:chgData name="Nicholas Molinare" userId="886514c0-cd5f-4006-bc0c-67e96076e49f" providerId="ADAL" clId="{47B6338D-7AD9-4CD1-8C33-6E7A64F29B78}" dt="2020-06-09T04:53:56.230" v="154" actId="1076"/>
          <ac:spMkLst>
            <pc:docMk/>
            <pc:sldMk cId="2700006430" sldId="325"/>
            <ac:spMk id="12" creationId="{20CF48ED-5F40-844D-9500-78FC59A5414F}"/>
          </ac:spMkLst>
        </pc:spChg>
        <pc:spChg chg="mod">
          <ac:chgData name="Nicholas Molinare" userId="886514c0-cd5f-4006-bc0c-67e96076e49f" providerId="ADAL" clId="{47B6338D-7AD9-4CD1-8C33-6E7A64F29B78}" dt="2020-06-09T04:53:40.214" v="149" actId="1076"/>
          <ac:spMkLst>
            <pc:docMk/>
            <pc:sldMk cId="2700006430" sldId="325"/>
            <ac:spMk id="15" creationId="{4064DACC-D5F7-EB48-BB98-741E01270248}"/>
          </ac:spMkLst>
        </pc:spChg>
        <pc:spChg chg="mod">
          <ac:chgData name="Nicholas Molinare" userId="886514c0-cd5f-4006-bc0c-67e96076e49f" providerId="ADAL" clId="{47B6338D-7AD9-4CD1-8C33-6E7A64F29B78}" dt="2020-06-09T04:53:40.214" v="149" actId="1076"/>
          <ac:spMkLst>
            <pc:docMk/>
            <pc:sldMk cId="2700006430" sldId="325"/>
            <ac:spMk id="16" creationId="{916C8DE1-C028-7540-AAB5-BADA438D9ED2}"/>
          </ac:spMkLst>
        </pc:spChg>
        <pc:spChg chg="add del">
          <ac:chgData name="Nicholas Molinare" userId="886514c0-cd5f-4006-bc0c-67e96076e49f" providerId="ADAL" clId="{47B6338D-7AD9-4CD1-8C33-6E7A64F29B78}" dt="2020-06-09T04:38:05.680" v="97"/>
          <ac:spMkLst>
            <pc:docMk/>
            <pc:sldMk cId="2700006430" sldId="325"/>
            <ac:spMk id="17" creationId="{5BACB6A3-5024-464F-B45E-788081BB5F88}"/>
          </ac:spMkLst>
        </pc:spChg>
        <pc:spChg chg="add mod">
          <ac:chgData name="Nicholas Molinare" userId="886514c0-cd5f-4006-bc0c-67e96076e49f" providerId="ADAL" clId="{47B6338D-7AD9-4CD1-8C33-6E7A64F29B78}" dt="2020-06-09T04:53:59.037" v="155" actId="1076"/>
          <ac:spMkLst>
            <pc:docMk/>
            <pc:sldMk cId="2700006430" sldId="325"/>
            <ac:spMk id="19" creationId="{50CBA848-020F-4BAC-AA7C-2BE704266849}"/>
          </ac:spMkLst>
        </pc:spChg>
        <pc:spChg chg="mod">
          <ac:chgData name="Nicholas Molinare" userId="886514c0-cd5f-4006-bc0c-67e96076e49f" providerId="ADAL" clId="{47B6338D-7AD9-4CD1-8C33-6E7A64F29B78}" dt="2020-06-09T04:53:48.454" v="151" actId="1076"/>
          <ac:spMkLst>
            <pc:docMk/>
            <pc:sldMk cId="2700006430" sldId="325"/>
            <ac:spMk id="21" creationId="{08D146EE-4833-44B4-BD87-1D0611DC62E4}"/>
          </ac:spMkLst>
        </pc:spChg>
        <pc:spChg chg="del mod">
          <ac:chgData name="Nicholas Molinare" userId="886514c0-cd5f-4006-bc0c-67e96076e49f" providerId="ADAL" clId="{47B6338D-7AD9-4CD1-8C33-6E7A64F29B78}" dt="2020-06-09T04:37:48.705" v="92" actId="478"/>
          <ac:spMkLst>
            <pc:docMk/>
            <pc:sldMk cId="2700006430" sldId="325"/>
            <ac:spMk id="22" creationId="{E94EDC37-FBC3-4C7C-B5EE-EB27B0EDD861}"/>
          </ac:spMkLst>
        </pc:spChg>
        <pc:spChg chg="mod">
          <ac:chgData name="Nicholas Molinare" userId="886514c0-cd5f-4006-bc0c-67e96076e49f" providerId="ADAL" clId="{47B6338D-7AD9-4CD1-8C33-6E7A64F29B78}" dt="2020-06-09T04:53:52.957" v="152" actId="1076"/>
          <ac:spMkLst>
            <pc:docMk/>
            <pc:sldMk cId="2700006430" sldId="325"/>
            <ac:spMk id="23" creationId="{C3B9DB73-85BA-4410-85A3-635566650CB1}"/>
          </ac:spMkLst>
        </pc:spChg>
      </pc:sldChg>
      <pc:sldChg chg="addSp delSp modSp">
        <pc:chgData name="Nicholas Molinare" userId="886514c0-cd5f-4006-bc0c-67e96076e49f" providerId="ADAL" clId="{47B6338D-7AD9-4CD1-8C33-6E7A64F29B78}" dt="2020-06-11T22:46:39.419" v="1195" actId="6549"/>
        <pc:sldMkLst>
          <pc:docMk/>
          <pc:sldMk cId="2289380336" sldId="328"/>
        </pc:sldMkLst>
        <pc:spChg chg="mod">
          <ac:chgData name="Nicholas Molinare" userId="886514c0-cd5f-4006-bc0c-67e96076e49f" providerId="ADAL" clId="{47B6338D-7AD9-4CD1-8C33-6E7A64F29B78}" dt="2020-06-11T19:51:46.958" v="650" actId="27636"/>
          <ac:spMkLst>
            <pc:docMk/>
            <pc:sldMk cId="2289380336" sldId="328"/>
            <ac:spMk id="3" creationId="{AD52EC78-AD69-45E4-9FA1-B4ECBA516408}"/>
          </ac:spMkLst>
        </pc:spChg>
        <pc:spChg chg="add mod">
          <ac:chgData name="Nicholas Molinare" userId="886514c0-cd5f-4006-bc0c-67e96076e49f" providerId="ADAL" clId="{47B6338D-7AD9-4CD1-8C33-6E7A64F29B78}" dt="2020-06-11T20:18:34.526" v="1024" actId="1076"/>
          <ac:spMkLst>
            <pc:docMk/>
            <pc:sldMk cId="2289380336" sldId="328"/>
            <ac:spMk id="5" creationId="{4FB3ADBE-D937-431A-BC44-9D0117498216}"/>
          </ac:spMkLst>
        </pc:spChg>
        <pc:spChg chg="del">
          <ac:chgData name="Nicholas Molinare" userId="886514c0-cd5f-4006-bc0c-67e96076e49f" providerId="ADAL" clId="{47B6338D-7AD9-4CD1-8C33-6E7A64F29B78}" dt="2020-06-11T19:30:34.677" v="539" actId="478"/>
          <ac:spMkLst>
            <pc:docMk/>
            <pc:sldMk cId="2289380336" sldId="328"/>
            <ac:spMk id="6" creationId="{AF4D0EEC-2E73-5645-A562-FB4E54FB5012}"/>
          </ac:spMkLst>
        </pc:spChg>
        <pc:spChg chg="add mod">
          <ac:chgData name="Nicholas Molinare" userId="886514c0-cd5f-4006-bc0c-67e96076e49f" providerId="ADAL" clId="{47B6338D-7AD9-4CD1-8C33-6E7A64F29B78}" dt="2020-06-11T22:46:39.419" v="1195" actId="6549"/>
          <ac:spMkLst>
            <pc:docMk/>
            <pc:sldMk cId="2289380336" sldId="328"/>
            <ac:spMk id="8" creationId="{F117CD07-1CE6-4871-BC13-FCDAB16D3E83}"/>
          </ac:spMkLst>
        </pc:spChg>
        <pc:spChg chg="add mod">
          <ac:chgData name="Nicholas Molinare" userId="886514c0-cd5f-4006-bc0c-67e96076e49f" providerId="ADAL" clId="{47B6338D-7AD9-4CD1-8C33-6E7A64F29B78}" dt="2020-06-11T20:27:15.991" v="1030" actId="20577"/>
          <ac:spMkLst>
            <pc:docMk/>
            <pc:sldMk cId="2289380336" sldId="328"/>
            <ac:spMk id="15" creationId="{8E9C8429-2FBB-4370-A4EA-C459DABCEC48}"/>
          </ac:spMkLst>
        </pc:spChg>
        <pc:spChg chg="add mod">
          <ac:chgData name="Nicholas Molinare" userId="886514c0-cd5f-4006-bc0c-67e96076e49f" providerId="ADAL" clId="{47B6338D-7AD9-4CD1-8C33-6E7A64F29B78}" dt="2020-06-11T20:18:28.816" v="1023" actId="571"/>
          <ac:spMkLst>
            <pc:docMk/>
            <pc:sldMk cId="2289380336" sldId="328"/>
            <ac:spMk id="16" creationId="{5996F227-2AAA-48EF-B764-D08C7692C89D}"/>
          </ac:spMkLst>
        </pc:spChg>
        <pc:spChg chg="add mod">
          <ac:chgData name="Nicholas Molinare" userId="886514c0-cd5f-4006-bc0c-67e96076e49f" providerId="ADAL" clId="{47B6338D-7AD9-4CD1-8C33-6E7A64F29B78}" dt="2020-06-11T20:18:28.816" v="1023" actId="571"/>
          <ac:spMkLst>
            <pc:docMk/>
            <pc:sldMk cId="2289380336" sldId="328"/>
            <ac:spMk id="17" creationId="{CC0C3823-BE29-458E-B079-4FB6B547BF9C}"/>
          </ac:spMkLst>
        </pc:spChg>
        <pc:spChg chg="add mod">
          <ac:chgData name="Nicholas Molinare" userId="886514c0-cd5f-4006-bc0c-67e96076e49f" providerId="ADAL" clId="{47B6338D-7AD9-4CD1-8C33-6E7A64F29B78}" dt="2020-06-11T20:18:28.816" v="1023" actId="571"/>
          <ac:spMkLst>
            <pc:docMk/>
            <pc:sldMk cId="2289380336" sldId="328"/>
            <ac:spMk id="18" creationId="{681EA25D-D2B5-4399-9ACC-A8151C2B672E}"/>
          </ac:spMkLst>
        </pc:spChg>
        <pc:spChg chg="ord">
          <ac:chgData name="Nicholas Molinare" userId="886514c0-cd5f-4006-bc0c-67e96076e49f" providerId="ADAL" clId="{47B6338D-7AD9-4CD1-8C33-6E7A64F29B78}" dt="2020-06-11T19:46:15.473" v="540" actId="167"/>
          <ac:spMkLst>
            <pc:docMk/>
            <pc:sldMk cId="2289380336" sldId="328"/>
            <ac:spMk id="25" creationId="{3219E1D5-422D-4D5E-9325-7083E580EF75}"/>
          </ac:spMkLst>
        </pc:spChg>
        <pc:spChg chg="mod">
          <ac:chgData name="Nicholas Molinare" userId="886514c0-cd5f-4006-bc0c-67e96076e49f" providerId="ADAL" clId="{47B6338D-7AD9-4CD1-8C33-6E7A64F29B78}" dt="2020-06-11T20:18:34.526" v="1024" actId="1076"/>
          <ac:spMkLst>
            <pc:docMk/>
            <pc:sldMk cId="2289380336" sldId="328"/>
            <ac:spMk id="27" creationId="{11CD8A0D-25DB-409D-8326-0F382AB5580E}"/>
          </ac:spMkLst>
        </pc:spChg>
      </pc:sldChg>
      <pc:sldChg chg="modSp">
        <pc:chgData name="Nicholas Molinare" userId="886514c0-cd5f-4006-bc0c-67e96076e49f" providerId="ADAL" clId="{47B6338D-7AD9-4CD1-8C33-6E7A64F29B78}" dt="2020-06-11T22:37:51.624" v="1086" actId="108"/>
        <pc:sldMkLst>
          <pc:docMk/>
          <pc:sldMk cId="126307148" sldId="330"/>
        </pc:sldMkLst>
        <pc:picChg chg="mod">
          <ac:chgData name="Nicholas Molinare" userId="886514c0-cd5f-4006-bc0c-67e96076e49f" providerId="ADAL" clId="{47B6338D-7AD9-4CD1-8C33-6E7A64F29B78}" dt="2020-06-11T22:37:48.472" v="1084" actId="108"/>
          <ac:picMkLst>
            <pc:docMk/>
            <pc:sldMk cId="126307148" sldId="330"/>
            <ac:picMk id="29" creationId="{D576C77E-45F1-A740-BBB3-C8CA166ADB7E}"/>
          </ac:picMkLst>
        </pc:picChg>
        <pc:picChg chg="mod">
          <ac:chgData name="Nicholas Molinare" userId="886514c0-cd5f-4006-bc0c-67e96076e49f" providerId="ADAL" clId="{47B6338D-7AD9-4CD1-8C33-6E7A64F29B78}" dt="2020-06-11T22:37:51.624" v="1086" actId="108"/>
          <ac:picMkLst>
            <pc:docMk/>
            <pc:sldMk cId="126307148" sldId="330"/>
            <ac:picMk id="30" creationId="{A0F88C5A-BAA9-4A46-A951-80D473CF8432}"/>
          </ac:picMkLst>
        </pc:picChg>
        <pc:picChg chg="mod">
          <ac:chgData name="Nicholas Molinare" userId="886514c0-cd5f-4006-bc0c-67e96076e49f" providerId="ADAL" clId="{47B6338D-7AD9-4CD1-8C33-6E7A64F29B78}" dt="2020-06-11T22:37:49.984" v="1085" actId="108"/>
          <ac:picMkLst>
            <pc:docMk/>
            <pc:sldMk cId="126307148" sldId="330"/>
            <ac:picMk id="31" creationId="{99A89FCF-6007-314B-BDAA-921599E1A2F6}"/>
          </ac:picMkLst>
        </pc:picChg>
        <pc:picChg chg="mod">
          <ac:chgData name="Nicholas Molinare" userId="886514c0-cd5f-4006-bc0c-67e96076e49f" providerId="ADAL" clId="{47B6338D-7AD9-4CD1-8C33-6E7A64F29B78}" dt="2020-06-11T22:37:40.980" v="1083" actId="108"/>
          <ac:picMkLst>
            <pc:docMk/>
            <pc:sldMk cId="126307148" sldId="330"/>
            <ac:picMk id="33" creationId="{FBC50184-A0D4-7340-A183-F517C8EE6325}"/>
          </ac:picMkLst>
        </pc:picChg>
      </pc:sldChg>
    </pc:docChg>
  </pc:docChgLst>
  <pc:docChgLst>
    <pc:chgData name="Andrew Leonard" userId="S::aleonard2@uchicago.edu::605fa7e4-3c91-460b-838b-a1aa612bb196" providerId="AD" clId="Web-{62CF5E48-0B45-493E-BD18-A17BD069D2C1}"/>
    <pc:docChg chg="modSld">
      <pc:chgData name="Andrew Leonard" userId="S::aleonard2@uchicago.edu::605fa7e4-3c91-460b-838b-a1aa612bb196" providerId="AD" clId="Web-{62CF5E48-0B45-493E-BD18-A17BD069D2C1}" dt="2020-06-11T17:31:20.279" v="21" actId="1076"/>
      <pc:docMkLst>
        <pc:docMk/>
      </pc:docMkLst>
      <pc:sldChg chg="addSp delSp modSp">
        <pc:chgData name="Andrew Leonard" userId="S::aleonard2@uchicago.edu::605fa7e4-3c91-460b-838b-a1aa612bb196" providerId="AD" clId="Web-{62CF5E48-0B45-493E-BD18-A17BD069D2C1}" dt="2020-06-11T17:31:20.279" v="21" actId="1076"/>
        <pc:sldMkLst>
          <pc:docMk/>
          <pc:sldMk cId="300438881" sldId="327"/>
        </pc:sldMkLst>
        <pc:picChg chg="add del mod">
          <ac:chgData name="Andrew Leonard" userId="S::aleonard2@uchicago.edu::605fa7e4-3c91-460b-838b-a1aa612bb196" providerId="AD" clId="Web-{62CF5E48-0B45-493E-BD18-A17BD069D2C1}" dt="2020-06-11T17:29:51.982" v="6"/>
          <ac:picMkLst>
            <pc:docMk/>
            <pc:sldMk cId="300438881" sldId="327"/>
            <ac:picMk id="11" creationId="{5B884470-CEDF-402F-A2D5-50E259F34A31}"/>
          </ac:picMkLst>
        </pc:picChg>
        <pc:picChg chg="add mod">
          <ac:chgData name="Andrew Leonard" userId="S::aleonard2@uchicago.edu::605fa7e4-3c91-460b-838b-a1aa612bb196" providerId="AD" clId="Web-{62CF5E48-0B45-493E-BD18-A17BD069D2C1}" dt="2020-06-11T17:30:17.232" v="10" actId="1076"/>
          <ac:picMkLst>
            <pc:docMk/>
            <pc:sldMk cId="300438881" sldId="327"/>
            <ac:picMk id="12" creationId="{F36753F2-98DA-4C11-B9CF-A357FB9AA06A}"/>
          </ac:picMkLst>
        </pc:picChg>
        <pc:picChg chg="add mod">
          <ac:chgData name="Andrew Leonard" userId="S::aleonard2@uchicago.edu::605fa7e4-3c91-460b-838b-a1aa612bb196" providerId="AD" clId="Web-{62CF5E48-0B45-493E-BD18-A17BD069D2C1}" dt="2020-06-11T17:30:34.998" v="14" actId="1076"/>
          <ac:picMkLst>
            <pc:docMk/>
            <pc:sldMk cId="300438881" sldId="327"/>
            <ac:picMk id="14" creationId="{379F84EB-1F82-4FA1-92E4-97F1CC52FFF7}"/>
          </ac:picMkLst>
        </pc:picChg>
        <pc:picChg chg="add mod">
          <ac:chgData name="Andrew Leonard" userId="S::aleonard2@uchicago.edu::605fa7e4-3c91-460b-838b-a1aa612bb196" providerId="AD" clId="Web-{62CF5E48-0B45-493E-BD18-A17BD069D2C1}" dt="2020-06-11T17:31:20.279" v="21" actId="1076"/>
          <ac:picMkLst>
            <pc:docMk/>
            <pc:sldMk cId="300438881" sldId="327"/>
            <ac:picMk id="15" creationId="{52F78482-0844-4F3F-AFA0-658BF673041B}"/>
          </ac:picMkLst>
        </pc:picChg>
        <pc:picChg chg="del">
          <ac:chgData name="Andrew Leonard" userId="S::aleonard2@uchicago.edu::605fa7e4-3c91-460b-838b-a1aa612bb196" providerId="AD" clId="Web-{62CF5E48-0B45-493E-BD18-A17BD069D2C1}" dt="2020-06-11T17:31:04.232" v="16"/>
          <ac:picMkLst>
            <pc:docMk/>
            <pc:sldMk cId="300438881" sldId="327"/>
            <ac:picMk id="27" creationId="{66D3868F-9B9B-46D9-8F86-A39E70059333}"/>
          </ac:picMkLst>
        </pc:picChg>
        <pc:picChg chg="del">
          <ac:chgData name="Andrew Leonard" userId="S::aleonard2@uchicago.edu::605fa7e4-3c91-460b-838b-a1aa612bb196" providerId="AD" clId="Web-{62CF5E48-0B45-493E-BD18-A17BD069D2C1}" dt="2020-06-11T17:29:25.341" v="0"/>
          <ac:picMkLst>
            <pc:docMk/>
            <pc:sldMk cId="300438881" sldId="327"/>
            <ac:picMk id="29" creationId="{8DC8A378-A76A-426C-84C3-8990D0B48088}"/>
          </ac:picMkLst>
        </pc:picChg>
        <pc:picChg chg="del">
          <ac:chgData name="Andrew Leonard" userId="S::aleonard2@uchicago.edu::605fa7e4-3c91-460b-838b-a1aa612bb196" providerId="AD" clId="Web-{62CF5E48-0B45-493E-BD18-A17BD069D2C1}" dt="2020-06-11T17:29:37.748" v="2"/>
          <ac:picMkLst>
            <pc:docMk/>
            <pc:sldMk cId="300438881" sldId="327"/>
            <ac:picMk id="33" creationId="{03E4A5F6-C6A4-4DAF-92A7-D305A7774BBA}"/>
          </ac:picMkLst>
        </pc:picChg>
      </pc:sldChg>
    </pc:docChg>
  </pc:docChgLst>
  <pc:docChgLst>
    <pc:chgData name="Josh Bender" userId="04e8eea6-38fc-4f55-9533-14e11e7173ba" providerId="ADAL" clId="{2FACAC12-07E6-FB4C-8F43-C3E3A28871BA}"/>
    <pc:docChg chg="undo redo custSel mod addSld delSld modSld sldOrd">
      <pc:chgData name="Josh Bender" userId="04e8eea6-38fc-4f55-9533-14e11e7173ba" providerId="ADAL" clId="{2FACAC12-07E6-FB4C-8F43-C3E3A28871BA}" dt="2020-06-11T20:50:46.914" v="7693" actId="207"/>
      <pc:docMkLst>
        <pc:docMk/>
      </pc:docMkLst>
      <pc:sldChg chg="modSp">
        <pc:chgData name="Josh Bender" userId="04e8eea6-38fc-4f55-9533-14e11e7173ba" providerId="ADAL" clId="{2FACAC12-07E6-FB4C-8F43-C3E3A28871BA}" dt="2020-06-06T14:52:00.766" v="1891" actId="20577"/>
        <pc:sldMkLst>
          <pc:docMk/>
          <pc:sldMk cId="1967846718" sldId="257"/>
        </pc:sldMkLst>
        <pc:spChg chg="mod">
          <ac:chgData name="Josh Bender" userId="04e8eea6-38fc-4f55-9533-14e11e7173ba" providerId="ADAL" clId="{2FACAC12-07E6-FB4C-8F43-C3E3A28871BA}" dt="2020-06-06T14:52:00.766" v="1891" actId="20577"/>
          <ac:spMkLst>
            <pc:docMk/>
            <pc:sldMk cId="1967846718" sldId="257"/>
            <ac:spMk id="3" creationId="{AD52EC78-AD69-45E4-9FA1-B4ECBA516408}"/>
          </ac:spMkLst>
        </pc:spChg>
      </pc:sldChg>
      <pc:sldChg chg="addSp delSp modSp">
        <pc:chgData name="Josh Bender" userId="04e8eea6-38fc-4f55-9533-14e11e7173ba" providerId="ADAL" clId="{2FACAC12-07E6-FB4C-8F43-C3E3A28871BA}" dt="2020-06-07T20:49:47.665" v="4768"/>
        <pc:sldMkLst>
          <pc:docMk/>
          <pc:sldMk cId="2914593199" sldId="307"/>
        </pc:sldMkLst>
        <pc:spChg chg="del">
          <ac:chgData name="Josh Bender" userId="04e8eea6-38fc-4f55-9533-14e11e7173ba" providerId="ADAL" clId="{2FACAC12-07E6-FB4C-8F43-C3E3A28871BA}" dt="2020-06-06T17:41:13.819" v="3778" actId="478"/>
          <ac:spMkLst>
            <pc:docMk/>
            <pc:sldMk cId="2914593199" sldId="307"/>
            <ac:spMk id="4" creationId="{59E16D58-BD0A-614C-A50A-B0D39FF1072F}"/>
          </ac:spMkLst>
        </pc:spChg>
        <pc:spChg chg="add mod">
          <ac:chgData name="Josh Bender" userId="04e8eea6-38fc-4f55-9533-14e11e7173ba" providerId="ADAL" clId="{2FACAC12-07E6-FB4C-8F43-C3E3A28871BA}" dt="2020-06-06T17:57:03.765" v="4263" actId="33524"/>
          <ac:spMkLst>
            <pc:docMk/>
            <pc:sldMk cId="2914593199" sldId="307"/>
            <ac:spMk id="16" creationId="{DF0B00FA-7D46-4B47-B8AB-5CA290AC7FB8}"/>
          </ac:spMkLst>
        </pc:spChg>
        <pc:spChg chg="add mod">
          <ac:chgData name="Josh Bender" userId="04e8eea6-38fc-4f55-9533-14e11e7173ba" providerId="ADAL" clId="{2FACAC12-07E6-FB4C-8F43-C3E3A28871BA}" dt="2020-06-06T17:51:45.458" v="4251" actId="1076"/>
          <ac:spMkLst>
            <pc:docMk/>
            <pc:sldMk cId="2914593199" sldId="307"/>
            <ac:spMk id="18" creationId="{8E4FEB2C-4F2F-8D41-855C-E63595EE9FD8}"/>
          </ac:spMkLst>
        </pc:spChg>
        <pc:spChg chg="add mod">
          <ac:chgData name="Josh Bender" userId="04e8eea6-38fc-4f55-9533-14e11e7173ba" providerId="ADAL" clId="{2FACAC12-07E6-FB4C-8F43-C3E3A28871BA}" dt="2020-06-06T17:49:24.146" v="4148" actId="20577"/>
          <ac:spMkLst>
            <pc:docMk/>
            <pc:sldMk cId="2914593199" sldId="307"/>
            <ac:spMk id="19" creationId="{D7EBAB08-4149-BF4C-933D-D704B78521E2}"/>
          </ac:spMkLst>
        </pc:spChg>
        <pc:spChg chg="add mod">
          <ac:chgData name="Josh Bender" userId="04e8eea6-38fc-4f55-9533-14e11e7173ba" providerId="ADAL" clId="{2FACAC12-07E6-FB4C-8F43-C3E3A28871BA}" dt="2020-06-06T17:54:39.165" v="4262" actId="208"/>
          <ac:spMkLst>
            <pc:docMk/>
            <pc:sldMk cId="2914593199" sldId="307"/>
            <ac:spMk id="20" creationId="{83C94714-0603-7246-8F69-3513C6A9ED6A}"/>
          </ac:spMkLst>
        </pc:spChg>
        <pc:graphicFrameChg chg="add del mod">
          <ac:chgData name="Josh Bender" userId="04e8eea6-38fc-4f55-9533-14e11e7173ba" providerId="ADAL" clId="{2FACAC12-07E6-FB4C-8F43-C3E3A28871BA}" dt="2020-06-04T22:46:14.477" v="1583" actId="478"/>
          <ac:graphicFrameMkLst>
            <pc:docMk/>
            <pc:sldMk cId="2914593199" sldId="307"/>
            <ac:graphicFrameMk id="6" creationId="{E3299EE1-8843-D543-8CA5-B3EF095F27B7}"/>
          </ac:graphicFrameMkLst>
        </pc:graphicFrameChg>
        <pc:graphicFrameChg chg="add mod">
          <ac:chgData name="Josh Bender" userId="04e8eea6-38fc-4f55-9533-14e11e7173ba" providerId="ADAL" clId="{2FACAC12-07E6-FB4C-8F43-C3E3A28871BA}" dt="2020-06-07T20:49:47.665" v="4768"/>
          <ac:graphicFrameMkLst>
            <pc:docMk/>
            <pc:sldMk cId="2914593199" sldId="307"/>
            <ac:graphicFrameMk id="7" creationId="{B40B6A93-24F7-6347-9E57-A595493B4A18}"/>
          </ac:graphicFrameMkLst>
        </pc:graphicFrameChg>
        <pc:graphicFrameChg chg="del">
          <ac:chgData name="Josh Bender" userId="04e8eea6-38fc-4f55-9533-14e11e7173ba" providerId="ADAL" clId="{2FACAC12-07E6-FB4C-8F43-C3E3A28871BA}" dt="2020-06-04T22:38:24.237" v="1251" actId="478"/>
          <ac:graphicFrameMkLst>
            <pc:docMk/>
            <pc:sldMk cId="2914593199" sldId="307"/>
            <ac:graphicFrameMk id="8" creationId="{1D39B670-90AD-DB47-92F3-AFC0F0E07DE0}"/>
          </ac:graphicFrameMkLst>
        </pc:graphicFrameChg>
        <pc:picChg chg="add del mod">
          <ac:chgData name="Josh Bender" userId="04e8eea6-38fc-4f55-9533-14e11e7173ba" providerId="ADAL" clId="{2FACAC12-07E6-FB4C-8F43-C3E3A28871BA}" dt="2020-06-06T16:28:21.846" v="3043" actId="478"/>
          <ac:picMkLst>
            <pc:docMk/>
            <pc:sldMk cId="2914593199" sldId="307"/>
            <ac:picMk id="9" creationId="{3FE48C79-B023-BE45-92C3-D5CB2F7B848D}"/>
          </ac:picMkLst>
        </pc:picChg>
        <pc:picChg chg="add mod">
          <ac:chgData name="Josh Bender" userId="04e8eea6-38fc-4f55-9533-14e11e7173ba" providerId="ADAL" clId="{2FACAC12-07E6-FB4C-8F43-C3E3A28871BA}" dt="2020-06-06T17:46:12.782" v="3963" actId="1076"/>
          <ac:picMkLst>
            <pc:docMk/>
            <pc:sldMk cId="2914593199" sldId="307"/>
            <ac:picMk id="10" creationId="{6EFF9E26-B1B7-4A4C-8AD5-077D776E2B2F}"/>
          </ac:picMkLst>
        </pc:picChg>
        <pc:picChg chg="add mod">
          <ac:chgData name="Josh Bender" userId="04e8eea6-38fc-4f55-9533-14e11e7173ba" providerId="ADAL" clId="{2FACAC12-07E6-FB4C-8F43-C3E3A28871BA}" dt="2020-06-06T17:50:07.670" v="4152" actId="1076"/>
          <ac:picMkLst>
            <pc:docMk/>
            <pc:sldMk cId="2914593199" sldId="307"/>
            <ac:picMk id="3073" creationId="{BAC5B185-52BC-384A-97F6-6CE83BADFEC3}"/>
          </ac:picMkLst>
        </pc:picChg>
        <pc:picChg chg="add mod">
          <ac:chgData name="Josh Bender" userId="04e8eea6-38fc-4f55-9533-14e11e7173ba" providerId="ADAL" clId="{2FACAC12-07E6-FB4C-8F43-C3E3A28871BA}" dt="2020-06-06T17:53:27.938" v="4254" actId="1076"/>
          <ac:picMkLst>
            <pc:docMk/>
            <pc:sldMk cId="2914593199" sldId="307"/>
            <ac:picMk id="3074" creationId="{9252600E-0B84-F542-8DF5-F9DC2C07AC1B}"/>
          </ac:picMkLst>
        </pc:picChg>
        <pc:cxnChg chg="add del mod">
          <ac:chgData name="Josh Bender" userId="04e8eea6-38fc-4f55-9533-14e11e7173ba" providerId="ADAL" clId="{2FACAC12-07E6-FB4C-8F43-C3E3A28871BA}" dt="2020-06-06T17:41:26.874" v="3785" actId="478"/>
          <ac:cxnSpMkLst>
            <pc:docMk/>
            <pc:sldMk cId="2914593199" sldId="307"/>
            <ac:cxnSpMk id="11" creationId="{7014A41F-72D1-394C-BD86-2017BEA6F9A2}"/>
          </ac:cxnSpMkLst>
        </pc:cxnChg>
        <pc:cxnChg chg="add del mod">
          <ac:chgData name="Josh Bender" userId="04e8eea6-38fc-4f55-9533-14e11e7173ba" providerId="ADAL" clId="{2FACAC12-07E6-FB4C-8F43-C3E3A28871BA}" dt="2020-06-06T17:41:26.236" v="3784" actId="478"/>
          <ac:cxnSpMkLst>
            <pc:docMk/>
            <pc:sldMk cId="2914593199" sldId="307"/>
            <ac:cxnSpMk id="12" creationId="{8D1E7178-1586-D14A-A8E4-9E1BC6AA2C2B}"/>
          </ac:cxnSpMkLst>
        </pc:cxnChg>
        <pc:cxnChg chg="add mod">
          <ac:chgData name="Josh Bender" userId="04e8eea6-38fc-4f55-9533-14e11e7173ba" providerId="ADAL" clId="{2FACAC12-07E6-FB4C-8F43-C3E3A28871BA}" dt="2020-06-06T17:42:05.435" v="3796" actId="1076"/>
          <ac:cxnSpMkLst>
            <pc:docMk/>
            <pc:sldMk cId="2914593199" sldId="307"/>
            <ac:cxnSpMk id="14" creationId="{27DD38AD-850E-5A4D-B0D9-B99BCEAE3A9A}"/>
          </ac:cxnSpMkLst>
        </pc:cxnChg>
        <pc:cxnChg chg="add mod">
          <ac:chgData name="Josh Bender" userId="04e8eea6-38fc-4f55-9533-14e11e7173ba" providerId="ADAL" clId="{2FACAC12-07E6-FB4C-8F43-C3E3A28871BA}" dt="2020-06-06T17:42:14.728" v="3799" actId="1076"/>
          <ac:cxnSpMkLst>
            <pc:docMk/>
            <pc:sldMk cId="2914593199" sldId="307"/>
            <ac:cxnSpMk id="17" creationId="{35F339EE-59EB-2843-A57B-02B39F7B0B11}"/>
          </ac:cxnSpMkLst>
        </pc:cxnChg>
      </pc:sldChg>
      <pc:sldChg chg="addSp delSp modSp del mod setBg">
        <pc:chgData name="Josh Bender" userId="04e8eea6-38fc-4f55-9533-14e11e7173ba" providerId="ADAL" clId="{2FACAC12-07E6-FB4C-8F43-C3E3A28871BA}" dt="2020-06-06T16:20:56.858" v="2966" actId="2696"/>
        <pc:sldMkLst>
          <pc:docMk/>
          <pc:sldMk cId="2642294650" sldId="311"/>
        </pc:sldMkLst>
        <pc:spChg chg="add del mod">
          <ac:chgData name="Josh Bender" userId="04e8eea6-38fc-4f55-9533-14e11e7173ba" providerId="ADAL" clId="{2FACAC12-07E6-FB4C-8F43-C3E3A28871BA}" dt="2020-06-06T16:06:05.113" v="2939"/>
          <ac:spMkLst>
            <pc:docMk/>
            <pc:sldMk cId="2642294650" sldId="311"/>
            <ac:spMk id="2" creationId="{6A7D8D8D-45E6-E240-9E37-7A6BBCB928D3}"/>
          </ac:spMkLst>
        </pc:spChg>
        <pc:spChg chg="add del mod">
          <ac:chgData name="Josh Bender" userId="04e8eea6-38fc-4f55-9533-14e11e7173ba" providerId="ADAL" clId="{2FACAC12-07E6-FB4C-8F43-C3E3A28871BA}" dt="2020-06-06T16:06:06.489" v="2941"/>
          <ac:spMkLst>
            <pc:docMk/>
            <pc:sldMk cId="2642294650" sldId="311"/>
            <ac:spMk id="3" creationId="{667105CF-45FB-BC40-ADD2-D4755413EADD}"/>
          </ac:spMkLst>
        </pc:spChg>
        <pc:spChg chg="add mod">
          <ac:chgData name="Josh Bender" userId="04e8eea6-38fc-4f55-9533-14e11e7173ba" providerId="ADAL" clId="{2FACAC12-07E6-FB4C-8F43-C3E3A28871BA}" dt="2020-06-06T16:06:38.889" v="2944" actId="2085"/>
          <ac:spMkLst>
            <pc:docMk/>
            <pc:sldMk cId="2642294650" sldId="311"/>
            <ac:spMk id="4" creationId="{C0199DAD-AD6D-294E-8D5A-7C48ED41252C}"/>
          </ac:spMkLst>
        </pc:spChg>
        <pc:spChg chg="add mod">
          <ac:chgData name="Josh Bender" userId="04e8eea6-38fc-4f55-9533-14e11e7173ba" providerId="ADAL" clId="{2FACAC12-07E6-FB4C-8F43-C3E3A28871BA}" dt="2020-06-06T16:08:39.571" v="2964" actId="20577"/>
          <ac:spMkLst>
            <pc:docMk/>
            <pc:sldMk cId="2642294650" sldId="311"/>
            <ac:spMk id="21" creationId="{FECCB36E-9E42-F84F-BE05-32DA27F2EBEF}"/>
          </ac:spMkLst>
        </pc:spChg>
        <pc:spChg chg="del mod">
          <ac:chgData name="Josh Bender" userId="04e8eea6-38fc-4f55-9533-14e11e7173ba" providerId="ADAL" clId="{2FACAC12-07E6-FB4C-8F43-C3E3A28871BA}" dt="2020-06-06T16:08:32.529" v="2946" actId="478"/>
          <ac:spMkLst>
            <pc:docMk/>
            <pc:sldMk cId="2642294650" sldId="311"/>
            <ac:spMk id="22" creationId="{63E0555A-B521-4D7A-9974-6D6461161C2B}"/>
          </ac:spMkLst>
        </pc:spChg>
        <pc:spChg chg="add">
          <ac:chgData name="Josh Bender" userId="04e8eea6-38fc-4f55-9533-14e11e7173ba" providerId="ADAL" clId="{2FACAC12-07E6-FB4C-8F43-C3E3A28871BA}" dt="2020-06-06T16:05:43.594" v="2935" actId="26606"/>
          <ac:spMkLst>
            <pc:docMk/>
            <pc:sldMk cId="2642294650" sldId="311"/>
            <ac:spMk id="27" creationId="{122F9423-F4B1-45D4-8445-E9991ECCBCCF}"/>
          </ac:spMkLst>
        </pc:spChg>
        <pc:spChg chg="add del">
          <ac:chgData name="Josh Bender" userId="04e8eea6-38fc-4f55-9533-14e11e7173ba" providerId="ADAL" clId="{2FACAC12-07E6-FB4C-8F43-C3E3A28871BA}" dt="2020-06-04T22:23:33.592" v="1152" actId="26606"/>
          <ac:spMkLst>
            <pc:docMk/>
            <pc:sldMk cId="2642294650" sldId="311"/>
            <ac:spMk id="70" creationId="{F4C0B10B-D2C4-4A54-AFAD-3D27DF88BB37}"/>
          </ac:spMkLst>
        </pc:spChg>
        <pc:grpChg chg="add">
          <ac:chgData name="Josh Bender" userId="04e8eea6-38fc-4f55-9533-14e11e7173ba" providerId="ADAL" clId="{2FACAC12-07E6-FB4C-8F43-C3E3A28871BA}" dt="2020-06-06T16:05:43.594" v="2935" actId="26606"/>
          <ac:grpSpMkLst>
            <pc:docMk/>
            <pc:sldMk cId="2642294650" sldId="311"/>
            <ac:grpSpMk id="29" creationId="{770AE191-D2EA-45C9-A44D-830C188F74CB}"/>
          </ac:grpSpMkLst>
        </pc:grpChg>
        <pc:grpChg chg="add del">
          <ac:chgData name="Josh Bender" userId="04e8eea6-38fc-4f55-9533-14e11e7173ba" providerId="ADAL" clId="{2FACAC12-07E6-FB4C-8F43-C3E3A28871BA}" dt="2020-06-04T22:23:33.592" v="1152" actId="26606"/>
          <ac:grpSpMkLst>
            <pc:docMk/>
            <pc:sldMk cId="2642294650" sldId="311"/>
            <ac:grpSpMk id="72" creationId="{B6BADB90-C74B-40D6-86DC-503F65FCE8DC}"/>
          </ac:grpSpMkLst>
        </pc:grpChg>
        <pc:graphicFrameChg chg="del mod ord modGraphic">
          <ac:chgData name="Josh Bender" userId="04e8eea6-38fc-4f55-9533-14e11e7173ba" providerId="ADAL" clId="{2FACAC12-07E6-FB4C-8F43-C3E3A28871BA}" dt="2020-06-04T22:38:21.276" v="1250" actId="478"/>
          <ac:graphicFrameMkLst>
            <pc:docMk/>
            <pc:sldMk cId="2642294650" sldId="311"/>
            <ac:graphicFrameMk id="12" creationId="{F755CAD6-E0AB-544B-B100-8E0446CAA1A3}"/>
          </ac:graphicFrameMkLst>
        </pc:graphicFrameChg>
        <pc:graphicFrameChg chg="add mod modGraphic">
          <ac:chgData name="Josh Bender" userId="04e8eea6-38fc-4f55-9533-14e11e7173ba" providerId="ADAL" clId="{2FACAC12-07E6-FB4C-8F43-C3E3A28871BA}" dt="2020-06-06T16:05:43.594" v="2935" actId="26606"/>
          <ac:graphicFrameMkLst>
            <pc:docMk/>
            <pc:sldMk cId="2642294650" sldId="311"/>
            <ac:graphicFrameMk id="13" creationId="{05DA7288-35BC-554F-8923-087FBC443CBF}"/>
          </ac:graphicFrameMkLst>
        </pc:graphicFrameChg>
        <pc:graphicFrameChg chg="add mod">
          <ac:chgData name="Josh Bender" userId="04e8eea6-38fc-4f55-9533-14e11e7173ba" providerId="ADAL" clId="{2FACAC12-07E6-FB4C-8F43-C3E3A28871BA}" dt="2020-06-06T16:06:54.518" v="2945"/>
          <ac:graphicFrameMkLst>
            <pc:docMk/>
            <pc:sldMk cId="2642294650" sldId="311"/>
            <ac:graphicFrameMk id="20" creationId="{FA9C713C-B906-2F4B-9E81-A6BB7CE94BC9}"/>
          </ac:graphicFrameMkLst>
        </pc:graphicFrameChg>
        <pc:picChg chg="add del mod">
          <ac:chgData name="Josh Bender" userId="04e8eea6-38fc-4f55-9533-14e11e7173ba" providerId="ADAL" clId="{2FACAC12-07E6-FB4C-8F43-C3E3A28871BA}" dt="2020-06-06T16:05:23.609" v="2933"/>
          <ac:picMkLst>
            <pc:docMk/>
            <pc:sldMk cId="2642294650" sldId="311"/>
            <ac:picMk id="2049" creationId="{A59A7246-0F26-1C47-83FC-ED400BFB5810}"/>
          </ac:picMkLst>
        </pc:picChg>
      </pc:sldChg>
      <pc:sldChg chg="addSp delSp modSp">
        <pc:chgData name="Josh Bender" userId="04e8eea6-38fc-4f55-9533-14e11e7173ba" providerId="ADAL" clId="{2FACAC12-07E6-FB4C-8F43-C3E3A28871BA}" dt="2020-06-04T22:47:55.548" v="1594"/>
        <pc:sldMkLst>
          <pc:docMk/>
          <pc:sldMk cId="2606899862" sldId="312"/>
        </pc:sldMkLst>
        <pc:graphicFrameChg chg="add del mod">
          <ac:chgData name="Josh Bender" userId="04e8eea6-38fc-4f55-9533-14e11e7173ba" providerId="ADAL" clId="{2FACAC12-07E6-FB4C-8F43-C3E3A28871BA}" dt="2020-06-04T22:47:36.336" v="1592" actId="478"/>
          <ac:graphicFrameMkLst>
            <pc:docMk/>
            <pc:sldMk cId="2606899862" sldId="312"/>
            <ac:graphicFrameMk id="5" creationId="{D44A37C1-1107-7B4B-A0A9-56CBBD1FF2B4}"/>
          </ac:graphicFrameMkLst>
        </pc:graphicFrameChg>
        <pc:graphicFrameChg chg="add del mod">
          <ac:chgData name="Josh Bender" userId="04e8eea6-38fc-4f55-9533-14e11e7173ba" providerId="ADAL" clId="{2FACAC12-07E6-FB4C-8F43-C3E3A28871BA}" dt="2020-06-04T22:47:55.548" v="1594"/>
          <ac:graphicFrameMkLst>
            <pc:docMk/>
            <pc:sldMk cId="2606899862" sldId="312"/>
            <ac:graphicFrameMk id="6" creationId="{0400FDA7-CC33-EB4E-9668-BAE4C84D12A7}"/>
          </ac:graphicFrameMkLst>
        </pc:graphicFrameChg>
      </pc:sldChg>
      <pc:sldChg chg="addSp delSp modSp">
        <pc:chgData name="Josh Bender" userId="04e8eea6-38fc-4f55-9533-14e11e7173ba" providerId="ADAL" clId="{2FACAC12-07E6-FB4C-8F43-C3E3A28871BA}" dt="2020-06-06T15:14:00.401" v="2336" actId="1076"/>
        <pc:sldMkLst>
          <pc:docMk/>
          <pc:sldMk cId="2843055307" sldId="313"/>
        </pc:sldMkLst>
        <pc:spChg chg="mod">
          <ac:chgData name="Josh Bender" userId="04e8eea6-38fc-4f55-9533-14e11e7173ba" providerId="ADAL" clId="{2FACAC12-07E6-FB4C-8F43-C3E3A28871BA}" dt="2020-06-06T15:07:38.446" v="2055" actId="20577"/>
          <ac:spMkLst>
            <pc:docMk/>
            <pc:sldMk cId="2843055307" sldId="313"/>
            <ac:spMk id="2" creationId="{7DCEC6B6-0279-4C11-AA61-E57F3C2C7E46}"/>
          </ac:spMkLst>
        </pc:spChg>
        <pc:spChg chg="mod">
          <ac:chgData name="Josh Bender" userId="04e8eea6-38fc-4f55-9533-14e11e7173ba" providerId="ADAL" clId="{2FACAC12-07E6-FB4C-8F43-C3E3A28871BA}" dt="2020-06-06T15:14:00.401" v="2336" actId="1076"/>
          <ac:spMkLst>
            <pc:docMk/>
            <pc:sldMk cId="2843055307" sldId="313"/>
            <ac:spMk id="3" creationId="{AD52EC78-AD69-45E4-9FA1-B4ECBA516408}"/>
          </ac:spMkLst>
        </pc:spChg>
        <pc:spChg chg="add del mod">
          <ac:chgData name="Josh Bender" userId="04e8eea6-38fc-4f55-9533-14e11e7173ba" providerId="ADAL" clId="{2FACAC12-07E6-FB4C-8F43-C3E3A28871BA}" dt="2020-06-06T14:59:47.273" v="1928" actId="478"/>
          <ac:spMkLst>
            <pc:docMk/>
            <pc:sldMk cId="2843055307" sldId="313"/>
            <ac:spMk id="6" creationId="{14CF1967-2B2B-3249-B15D-2B48C5529FDB}"/>
          </ac:spMkLst>
        </pc:spChg>
        <pc:spChg chg="add del mod">
          <ac:chgData name="Josh Bender" userId="04e8eea6-38fc-4f55-9533-14e11e7173ba" providerId="ADAL" clId="{2FACAC12-07E6-FB4C-8F43-C3E3A28871BA}" dt="2020-06-06T15:08:11.380" v="2103" actId="478"/>
          <ac:spMkLst>
            <pc:docMk/>
            <pc:sldMk cId="2843055307" sldId="313"/>
            <ac:spMk id="7" creationId="{E9CC05D9-6B33-B34D-B80C-5BBE06B72F0C}"/>
          </ac:spMkLst>
        </pc:spChg>
        <pc:grpChg chg="del mod">
          <ac:chgData name="Josh Bender" userId="04e8eea6-38fc-4f55-9533-14e11e7173ba" providerId="ADAL" clId="{2FACAC12-07E6-FB4C-8F43-C3E3A28871BA}" dt="2020-06-04T22:42:34.235" v="1423" actId="478"/>
          <ac:grpSpMkLst>
            <pc:docMk/>
            <pc:sldMk cId="2843055307" sldId="313"/>
            <ac:grpSpMk id="641" creationId="{AB09F01E-B4BA-428C-B1FA-57A14ACA4EC1}"/>
          </ac:grpSpMkLst>
        </pc:grpChg>
        <pc:graphicFrameChg chg="mod">
          <ac:chgData name="Josh Bender" userId="04e8eea6-38fc-4f55-9533-14e11e7173ba" providerId="ADAL" clId="{2FACAC12-07E6-FB4C-8F43-C3E3A28871BA}" dt="2020-06-06T14:50:55.027" v="1854" actId="20577"/>
          <ac:graphicFrameMkLst>
            <pc:docMk/>
            <pc:sldMk cId="2843055307" sldId="313"/>
            <ac:graphicFrameMk id="5" creationId="{2BA2768D-DD78-694E-86A1-83C0D302FEA8}"/>
          </ac:graphicFrameMkLst>
        </pc:graphicFrameChg>
        <pc:graphicFrameChg chg="mod">
          <ac:chgData name="Josh Bender" userId="04e8eea6-38fc-4f55-9533-14e11e7173ba" providerId="ADAL" clId="{2FACAC12-07E6-FB4C-8F43-C3E3A28871BA}" dt="2020-06-04T22:06:01.953" v="847" actId="14861"/>
          <ac:graphicFrameMkLst>
            <pc:docMk/>
            <pc:sldMk cId="2843055307" sldId="313"/>
            <ac:graphicFrameMk id="20" creationId="{E92F9397-647E-4277-AAA7-6B05FAE14335}"/>
          </ac:graphicFrameMkLst>
        </pc:graphicFrameChg>
        <pc:picChg chg="add mod">
          <ac:chgData name="Josh Bender" userId="04e8eea6-38fc-4f55-9533-14e11e7173ba" providerId="ADAL" clId="{2FACAC12-07E6-FB4C-8F43-C3E3A28871BA}" dt="2020-06-06T15:13:53.238" v="2335" actId="1076"/>
          <ac:picMkLst>
            <pc:docMk/>
            <pc:sldMk cId="2843055307" sldId="313"/>
            <ac:picMk id="8" creationId="{9C1B1EDF-E5D2-874D-A975-9993216B8487}"/>
          </ac:picMkLst>
        </pc:picChg>
      </pc:sldChg>
      <pc:sldChg chg="addSp delSp modSp">
        <pc:chgData name="Josh Bender" userId="04e8eea6-38fc-4f55-9533-14e11e7173ba" providerId="ADAL" clId="{2FACAC12-07E6-FB4C-8F43-C3E3A28871BA}" dt="2020-06-07T22:56:52.968" v="6445" actId="1076"/>
        <pc:sldMkLst>
          <pc:docMk/>
          <pc:sldMk cId="3662547314" sldId="314"/>
        </pc:sldMkLst>
        <pc:spChg chg="add mod">
          <ac:chgData name="Josh Bender" userId="04e8eea6-38fc-4f55-9533-14e11e7173ba" providerId="ADAL" clId="{2FACAC12-07E6-FB4C-8F43-C3E3A28871BA}" dt="2020-06-07T22:56:52.968" v="6445" actId="1076"/>
          <ac:spMkLst>
            <pc:docMk/>
            <pc:sldMk cId="3662547314" sldId="314"/>
            <ac:spMk id="6" creationId="{AF4D0EEC-2E73-5645-A562-FB4E54FB5012}"/>
          </ac:spMkLst>
        </pc:spChg>
        <pc:graphicFrameChg chg="del">
          <ac:chgData name="Josh Bender" userId="04e8eea6-38fc-4f55-9533-14e11e7173ba" providerId="ADAL" clId="{2FACAC12-07E6-FB4C-8F43-C3E3A28871BA}" dt="2020-06-04T22:38:34.423" v="1254" actId="478"/>
          <ac:graphicFrameMkLst>
            <pc:docMk/>
            <pc:sldMk cId="3662547314" sldId="314"/>
            <ac:graphicFrameMk id="5" creationId="{99FF815B-ABBC-2C42-84C9-A2F8B4F1EB92}"/>
          </ac:graphicFrameMkLst>
        </pc:graphicFrameChg>
        <pc:graphicFrameChg chg="add del mod">
          <ac:chgData name="Josh Bender" userId="04e8eea6-38fc-4f55-9533-14e11e7173ba" providerId="ADAL" clId="{2FACAC12-07E6-FB4C-8F43-C3E3A28871BA}" dt="2020-06-04T22:47:27.861" v="1590" actId="478"/>
          <ac:graphicFrameMkLst>
            <pc:docMk/>
            <pc:sldMk cId="3662547314" sldId="314"/>
            <ac:graphicFrameMk id="6" creationId="{7A9DFD13-BF7B-F745-B801-697EB2DE796C}"/>
          </ac:graphicFrameMkLst>
        </pc:graphicFrameChg>
        <pc:graphicFrameChg chg="add mod">
          <ac:chgData name="Josh Bender" userId="04e8eea6-38fc-4f55-9533-14e11e7173ba" providerId="ADAL" clId="{2FACAC12-07E6-FB4C-8F43-C3E3A28871BA}" dt="2020-06-06T14:51:33.044" v="1871"/>
          <ac:graphicFrameMkLst>
            <pc:docMk/>
            <pc:sldMk cId="3662547314" sldId="314"/>
            <ac:graphicFrameMk id="7" creationId="{178D608C-211F-A349-B83A-0D476EF80235}"/>
          </ac:graphicFrameMkLst>
        </pc:graphicFrameChg>
      </pc:sldChg>
      <pc:sldChg chg="addSp delSp modSp">
        <pc:chgData name="Josh Bender" userId="04e8eea6-38fc-4f55-9533-14e11e7173ba" providerId="ADAL" clId="{2FACAC12-07E6-FB4C-8F43-C3E3A28871BA}" dt="2020-06-06T17:41:06.911" v="3777" actId="11529"/>
        <pc:sldMkLst>
          <pc:docMk/>
          <pc:sldMk cId="2792216554" sldId="315"/>
        </pc:sldMkLst>
        <pc:spChg chg="mod">
          <ac:chgData name="Josh Bender" userId="04e8eea6-38fc-4f55-9533-14e11e7173ba" providerId="ADAL" clId="{2FACAC12-07E6-FB4C-8F43-C3E3A28871BA}" dt="2020-06-04T02:48:22.083" v="307" actId="207"/>
          <ac:spMkLst>
            <pc:docMk/>
            <pc:sldMk cId="2792216554" sldId="315"/>
            <ac:spMk id="3" creationId="{AD52EC78-AD69-45E4-9FA1-B4ECBA516408}"/>
          </ac:spMkLst>
        </pc:spChg>
        <pc:spChg chg="mod">
          <ac:chgData name="Josh Bender" userId="04e8eea6-38fc-4f55-9533-14e11e7173ba" providerId="ADAL" clId="{2FACAC12-07E6-FB4C-8F43-C3E3A28871BA}" dt="2020-06-04T02:59:37.945" v="825" actId="1037"/>
          <ac:spMkLst>
            <pc:docMk/>
            <pc:sldMk cId="2792216554" sldId="315"/>
            <ac:spMk id="4" creationId="{BF403A63-AC03-47C7-8D01-8A3B73948BA4}"/>
          </ac:spMkLst>
        </pc:spChg>
        <pc:spChg chg="add mod">
          <ac:chgData name="Josh Bender" userId="04e8eea6-38fc-4f55-9533-14e11e7173ba" providerId="ADAL" clId="{2FACAC12-07E6-FB4C-8F43-C3E3A28871BA}" dt="2020-06-04T02:58:52.006" v="796" actId="20577"/>
          <ac:spMkLst>
            <pc:docMk/>
            <pc:sldMk cId="2792216554" sldId="315"/>
            <ac:spMk id="8" creationId="{087D4891-1F0C-554B-8B5C-D77A1CC14325}"/>
          </ac:spMkLst>
        </pc:spChg>
        <pc:spChg chg="add del mod">
          <ac:chgData name="Josh Bender" userId="04e8eea6-38fc-4f55-9533-14e11e7173ba" providerId="ADAL" clId="{2FACAC12-07E6-FB4C-8F43-C3E3A28871BA}" dt="2020-06-04T02:47:04.938" v="283" actId="478"/>
          <ac:spMkLst>
            <pc:docMk/>
            <pc:sldMk cId="2792216554" sldId="315"/>
            <ac:spMk id="9" creationId="{2C314A40-6CB3-8E48-8EF9-0AD37F04933C}"/>
          </ac:spMkLst>
        </pc:spChg>
        <pc:spChg chg="add mod">
          <ac:chgData name="Josh Bender" userId="04e8eea6-38fc-4f55-9533-14e11e7173ba" providerId="ADAL" clId="{2FACAC12-07E6-FB4C-8F43-C3E3A28871BA}" dt="2020-06-04T02:59:50.096" v="837" actId="1037"/>
          <ac:spMkLst>
            <pc:docMk/>
            <pc:sldMk cId="2792216554" sldId="315"/>
            <ac:spMk id="12" creationId="{1991054F-3C36-0F4C-ACBA-359E149B9271}"/>
          </ac:spMkLst>
        </pc:spChg>
        <pc:spChg chg="add mod">
          <ac:chgData name="Josh Bender" userId="04e8eea6-38fc-4f55-9533-14e11e7173ba" providerId="ADAL" clId="{2FACAC12-07E6-FB4C-8F43-C3E3A28871BA}" dt="2020-06-04T02:59:50.096" v="837" actId="1037"/>
          <ac:spMkLst>
            <pc:docMk/>
            <pc:sldMk cId="2792216554" sldId="315"/>
            <ac:spMk id="14" creationId="{B7421737-D55A-E84B-B85D-517E1A1FDED2}"/>
          </ac:spMkLst>
        </pc:spChg>
        <pc:graphicFrameChg chg="del">
          <ac:chgData name="Josh Bender" userId="04e8eea6-38fc-4f55-9533-14e11e7173ba" providerId="ADAL" clId="{2FACAC12-07E6-FB4C-8F43-C3E3A28871BA}" dt="2020-06-04T22:38:15.330" v="1248" actId="478"/>
          <ac:graphicFrameMkLst>
            <pc:docMk/>
            <pc:sldMk cId="2792216554" sldId="315"/>
            <ac:graphicFrameMk id="5" creationId="{9454B234-936D-3048-84D7-479C6F6933CC}"/>
          </ac:graphicFrameMkLst>
        </pc:graphicFrameChg>
        <pc:graphicFrameChg chg="add mod">
          <ac:chgData name="Josh Bender" userId="04e8eea6-38fc-4f55-9533-14e11e7173ba" providerId="ADAL" clId="{2FACAC12-07E6-FB4C-8F43-C3E3A28871BA}" dt="2020-06-06T14:51:08.239" v="1865"/>
          <ac:graphicFrameMkLst>
            <pc:docMk/>
            <pc:sldMk cId="2792216554" sldId="315"/>
            <ac:graphicFrameMk id="13" creationId="{AB9BEFEA-69B9-6F4B-9B66-0BEBC06A3F38}"/>
          </ac:graphicFrameMkLst>
        </pc:graphicFrameChg>
        <pc:picChg chg="add mod">
          <ac:chgData name="Josh Bender" userId="04e8eea6-38fc-4f55-9533-14e11e7173ba" providerId="ADAL" clId="{2FACAC12-07E6-FB4C-8F43-C3E3A28871BA}" dt="2020-06-04T02:58:44.285" v="792" actId="1076"/>
          <ac:picMkLst>
            <pc:docMk/>
            <pc:sldMk cId="2792216554" sldId="315"/>
            <ac:picMk id="1025" creationId="{FBB9BA6A-EAB7-9848-8318-56E464D31931}"/>
          </ac:picMkLst>
        </pc:picChg>
        <pc:picChg chg="add mod">
          <ac:chgData name="Josh Bender" userId="04e8eea6-38fc-4f55-9533-14e11e7173ba" providerId="ADAL" clId="{2FACAC12-07E6-FB4C-8F43-C3E3A28871BA}" dt="2020-06-04T02:59:50.096" v="837" actId="1037"/>
          <ac:picMkLst>
            <pc:docMk/>
            <pc:sldMk cId="2792216554" sldId="315"/>
            <ac:picMk id="1026" creationId="{F27CCCCC-4C3D-474A-A9FB-44510381EA5D}"/>
          </ac:picMkLst>
        </pc:picChg>
        <pc:picChg chg="add mod">
          <ac:chgData name="Josh Bender" userId="04e8eea6-38fc-4f55-9533-14e11e7173ba" providerId="ADAL" clId="{2FACAC12-07E6-FB4C-8F43-C3E3A28871BA}" dt="2020-06-04T02:59:50.096" v="837" actId="1037"/>
          <ac:picMkLst>
            <pc:docMk/>
            <pc:sldMk cId="2792216554" sldId="315"/>
            <ac:picMk id="1027" creationId="{66828A14-5466-0F4A-9B70-57876C9F0319}"/>
          </ac:picMkLst>
        </pc:picChg>
        <pc:cxnChg chg="add mod">
          <ac:chgData name="Josh Bender" userId="04e8eea6-38fc-4f55-9533-14e11e7173ba" providerId="ADAL" clId="{2FACAC12-07E6-FB4C-8F43-C3E3A28871BA}" dt="2020-06-04T02:59:50.096" v="837" actId="1037"/>
          <ac:cxnSpMkLst>
            <pc:docMk/>
            <pc:sldMk cId="2792216554" sldId="315"/>
            <ac:cxnSpMk id="7" creationId="{D38A3602-C664-2345-A655-6D28E85B71AE}"/>
          </ac:cxnSpMkLst>
        </pc:cxnChg>
        <pc:cxnChg chg="add del mod">
          <ac:chgData name="Josh Bender" userId="04e8eea6-38fc-4f55-9533-14e11e7173ba" providerId="ADAL" clId="{2FACAC12-07E6-FB4C-8F43-C3E3A28871BA}" dt="2020-06-06T17:41:06.911" v="3777" actId="11529"/>
          <ac:cxnSpMkLst>
            <pc:docMk/>
            <pc:sldMk cId="2792216554" sldId="315"/>
            <ac:cxnSpMk id="9" creationId="{CDDC766E-C067-B649-B496-52E901D7BA34}"/>
          </ac:cxnSpMkLst>
        </pc:cxnChg>
      </pc:sldChg>
      <pc:sldChg chg="addSp delSp modSp">
        <pc:chgData name="Josh Bender" userId="04e8eea6-38fc-4f55-9533-14e11e7173ba" providerId="ADAL" clId="{2FACAC12-07E6-FB4C-8F43-C3E3A28871BA}" dt="2020-06-06T14:51:11.944" v="1866"/>
        <pc:sldMkLst>
          <pc:docMk/>
          <pc:sldMk cId="1952559048" sldId="316"/>
        </pc:sldMkLst>
        <pc:spChg chg="mod">
          <ac:chgData name="Josh Bender" userId="04e8eea6-38fc-4f55-9533-14e11e7173ba" providerId="ADAL" clId="{2FACAC12-07E6-FB4C-8F43-C3E3A28871BA}" dt="2020-06-04T22:21:53.496" v="1147" actId="1076"/>
          <ac:spMkLst>
            <pc:docMk/>
            <pc:sldMk cId="1952559048" sldId="316"/>
            <ac:spMk id="3" creationId="{AD52EC78-AD69-45E4-9FA1-B4ECBA516408}"/>
          </ac:spMkLst>
        </pc:spChg>
        <pc:spChg chg="add del mod">
          <ac:chgData name="Josh Bender" userId="04e8eea6-38fc-4f55-9533-14e11e7173ba" providerId="ADAL" clId="{2FACAC12-07E6-FB4C-8F43-C3E3A28871BA}" dt="2020-06-04T22:10:09.561" v="853" actId="767"/>
          <ac:spMkLst>
            <pc:docMk/>
            <pc:sldMk cId="1952559048" sldId="316"/>
            <ac:spMk id="5" creationId="{14EEB703-7754-224B-AAC2-DCAB141C47B4}"/>
          </ac:spMkLst>
        </pc:spChg>
        <pc:spChg chg="add mod">
          <ac:chgData name="Josh Bender" userId="04e8eea6-38fc-4f55-9533-14e11e7173ba" providerId="ADAL" clId="{2FACAC12-07E6-FB4C-8F43-C3E3A28871BA}" dt="2020-06-04T22:15:44.270" v="885" actId="14100"/>
          <ac:spMkLst>
            <pc:docMk/>
            <pc:sldMk cId="1952559048" sldId="316"/>
            <ac:spMk id="7" creationId="{6CC4F564-A197-6C44-868D-32DC0EF4F674}"/>
          </ac:spMkLst>
        </pc:spChg>
        <pc:graphicFrameChg chg="del">
          <ac:chgData name="Josh Bender" userId="04e8eea6-38fc-4f55-9533-14e11e7173ba" providerId="ADAL" clId="{2FACAC12-07E6-FB4C-8F43-C3E3A28871BA}" dt="2020-06-04T22:38:18.231" v="1249" actId="478"/>
          <ac:graphicFrameMkLst>
            <pc:docMk/>
            <pc:sldMk cId="1952559048" sldId="316"/>
            <ac:graphicFrameMk id="6" creationId="{A0496EB7-E019-5845-9317-BA887E92673A}"/>
          </ac:graphicFrameMkLst>
        </pc:graphicFrameChg>
        <pc:graphicFrameChg chg="add del mod">
          <ac:chgData name="Josh Bender" userId="04e8eea6-38fc-4f55-9533-14e11e7173ba" providerId="ADAL" clId="{2FACAC12-07E6-FB4C-8F43-C3E3A28871BA}" dt="2020-06-04T22:40:00.123" v="1267" actId="478"/>
          <ac:graphicFrameMkLst>
            <pc:docMk/>
            <pc:sldMk cId="1952559048" sldId="316"/>
            <ac:graphicFrameMk id="10" creationId="{2562B794-ACF2-BF4F-B767-F4842AF0B0E9}"/>
          </ac:graphicFrameMkLst>
        </pc:graphicFrameChg>
        <pc:graphicFrameChg chg="add mod">
          <ac:chgData name="Josh Bender" userId="04e8eea6-38fc-4f55-9533-14e11e7173ba" providerId="ADAL" clId="{2FACAC12-07E6-FB4C-8F43-C3E3A28871BA}" dt="2020-06-06T14:51:11.944" v="1866"/>
          <ac:graphicFrameMkLst>
            <pc:docMk/>
            <pc:sldMk cId="1952559048" sldId="316"/>
            <ac:graphicFrameMk id="11" creationId="{297F86E8-85A6-C849-93D8-0CC7BB390500}"/>
          </ac:graphicFrameMkLst>
        </pc:graphicFrameChg>
        <pc:picChg chg="add mod">
          <ac:chgData name="Josh Bender" userId="04e8eea6-38fc-4f55-9533-14e11e7173ba" providerId="ADAL" clId="{2FACAC12-07E6-FB4C-8F43-C3E3A28871BA}" dt="2020-06-04T22:14:08.473" v="874" actId="1076"/>
          <ac:picMkLst>
            <pc:docMk/>
            <pc:sldMk cId="1952559048" sldId="316"/>
            <ac:picMk id="1025" creationId="{9847345E-EC68-6D4F-A080-F5F8F391C56D}"/>
          </ac:picMkLst>
        </pc:picChg>
        <pc:picChg chg="add mod">
          <ac:chgData name="Josh Bender" userId="04e8eea6-38fc-4f55-9533-14e11e7173ba" providerId="ADAL" clId="{2FACAC12-07E6-FB4C-8F43-C3E3A28871BA}" dt="2020-06-04T22:14:10.577" v="875" actId="1076"/>
          <ac:picMkLst>
            <pc:docMk/>
            <pc:sldMk cId="1952559048" sldId="316"/>
            <ac:picMk id="1026" creationId="{2C7849FA-8564-C245-87B3-B3C262364695}"/>
          </ac:picMkLst>
        </pc:picChg>
      </pc:sldChg>
      <pc:sldChg chg="addSp delSp modSp add del ord">
        <pc:chgData name="Josh Bender" userId="04e8eea6-38fc-4f55-9533-14e11e7173ba" providerId="ADAL" clId="{2FACAC12-07E6-FB4C-8F43-C3E3A28871BA}" dt="2020-06-07T22:49:26.938" v="6207" actId="14100"/>
        <pc:sldMkLst>
          <pc:docMk/>
          <pc:sldMk cId="3367820700" sldId="317"/>
        </pc:sldMkLst>
        <pc:spChg chg="add mod">
          <ac:chgData name="Josh Bender" userId="04e8eea6-38fc-4f55-9533-14e11e7173ba" providerId="ADAL" clId="{2FACAC12-07E6-FB4C-8F43-C3E3A28871BA}" dt="2020-06-07T22:49:25.295" v="6206" actId="14100"/>
          <ac:spMkLst>
            <pc:docMk/>
            <pc:sldMk cId="3367820700" sldId="317"/>
            <ac:spMk id="2" creationId="{CA3C6D28-F747-E04E-A1E9-CA0F991B7528}"/>
          </ac:spMkLst>
        </pc:spChg>
        <pc:spChg chg="del">
          <ac:chgData name="Josh Bender" userId="04e8eea6-38fc-4f55-9533-14e11e7173ba" providerId="ADAL" clId="{2FACAC12-07E6-FB4C-8F43-C3E3A28871BA}" dt="2020-06-06T17:58:59.719" v="4266" actId="478"/>
          <ac:spMkLst>
            <pc:docMk/>
            <pc:sldMk cId="3367820700" sldId="317"/>
            <ac:spMk id="4" creationId="{59E16D58-BD0A-614C-A50A-B0D39FF1072F}"/>
          </ac:spMkLst>
        </pc:spChg>
        <pc:spChg chg="add mod">
          <ac:chgData name="Josh Bender" userId="04e8eea6-38fc-4f55-9533-14e11e7173ba" providerId="ADAL" clId="{2FACAC12-07E6-FB4C-8F43-C3E3A28871BA}" dt="2020-06-07T22:49:26.938" v="6207" actId="14100"/>
          <ac:spMkLst>
            <pc:docMk/>
            <pc:sldMk cId="3367820700" sldId="317"/>
            <ac:spMk id="10" creationId="{448B057A-AC64-DC4B-901E-06E873E6A6E7}"/>
          </ac:spMkLst>
        </pc:spChg>
        <pc:spChg chg="mod">
          <ac:chgData name="Josh Bender" userId="04e8eea6-38fc-4f55-9533-14e11e7173ba" providerId="ADAL" clId="{2FACAC12-07E6-FB4C-8F43-C3E3A28871BA}" dt="2020-06-04T22:46:52.547" v="1587" actId="20577"/>
          <ac:spMkLst>
            <pc:docMk/>
            <pc:sldMk cId="3367820700" sldId="317"/>
            <ac:spMk id="13" creationId="{1DC52E55-6E52-524B-9F53-331171603CA0}"/>
          </ac:spMkLst>
        </pc:spChg>
        <pc:graphicFrameChg chg="add del mod">
          <ac:chgData name="Josh Bender" userId="04e8eea6-38fc-4f55-9533-14e11e7173ba" providerId="ADAL" clId="{2FACAC12-07E6-FB4C-8F43-C3E3A28871BA}" dt="2020-06-04T22:46:26.143" v="1585" actId="478"/>
          <ac:graphicFrameMkLst>
            <pc:docMk/>
            <pc:sldMk cId="3367820700" sldId="317"/>
            <ac:graphicFrameMk id="6" creationId="{D917C278-4C62-E94D-8888-E39529A3046D}"/>
          </ac:graphicFrameMkLst>
        </pc:graphicFrameChg>
        <pc:graphicFrameChg chg="del">
          <ac:chgData name="Josh Bender" userId="04e8eea6-38fc-4f55-9533-14e11e7173ba" providerId="ADAL" clId="{2FACAC12-07E6-FB4C-8F43-C3E3A28871BA}" dt="2020-06-04T22:38:27.050" v="1252" actId="478"/>
          <ac:graphicFrameMkLst>
            <pc:docMk/>
            <pc:sldMk cId="3367820700" sldId="317"/>
            <ac:graphicFrameMk id="7" creationId="{F823766D-BDBB-2944-BCDF-5BCA38C8C00E}"/>
          </ac:graphicFrameMkLst>
        </pc:graphicFrameChg>
        <pc:graphicFrameChg chg="add mod">
          <ac:chgData name="Josh Bender" userId="04e8eea6-38fc-4f55-9533-14e11e7173ba" providerId="ADAL" clId="{2FACAC12-07E6-FB4C-8F43-C3E3A28871BA}" dt="2020-06-06T14:51:24.257" v="1869"/>
          <ac:graphicFrameMkLst>
            <pc:docMk/>
            <pc:sldMk cId="3367820700" sldId="317"/>
            <ac:graphicFrameMk id="8" creationId="{F6AA3B6E-6741-3A40-9981-7ECC62B794D3}"/>
          </ac:graphicFrameMkLst>
        </pc:graphicFrameChg>
        <pc:picChg chg="add mod">
          <ac:chgData name="Josh Bender" userId="04e8eea6-38fc-4f55-9533-14e11e7173ba" providerId="ADAL" clId="{2FACAC12-07E6-FB4C-8F43-C3E3A28871BA}" dt="2020-06-07T21:33:28.966" v="5634" actId="1076"/>
          <ac:picMkLst>
            <pc:docMk/>
            <pc:sldMk cId="3367820700" sldId="317"/>
            <ac:picMk id="1025" creationId="{6D498F2A-5C93-0142-954C-109A8532BA41}"/>
          </ac:picMkLst>
        </pc:picChg>
        <pc:picChg chg="add mod">
          <ac:chgData name="Josh Bender" userId="04e8eea6-38fc-4f55-9533-14e11e7173ba" providerId="ADAL" clId="{2FACAC12-07E6-FB4C-8F43-C3E3A28871BA}" dt="2020-06-07T21:33:21.675" v="5633" actId="1076"/>
          <ac:picMkLst>
            <pc:docMk/>
            <pc:sldMk cId="3367820700" sldId="317"/>
            <ac:picMk id="1026" creationId="{11F950B5-3BA9-FB44-B474-CCB190DC6DC9}"/>
          </ac:picMkLst>
        </pc:picChg>
        <pc:cxnChg chg="add mod">
          <ac:chgData name="Josh Bender" userId="04e8eea6-38fc-4f55-9533-14e11e7173ba" providerId="ADAL" clId="{2FACAC12-07E6-FB4C-8F43-C3E3A28871BA}" dt="2020-06-06T17:59:06.056" v="4268" actId="1076"/>
          <ac:cxnSpMkLst>
            <pc:docMk/>
            <pc:sldMk cId="3367820700" sldId="317"/>
            <ac:cxnSpMk id="9" creationId="{6288DCC9-644E-E044-AA39-9ACCF63FEAC4}"/>
          </ac:cxnSpMkLst>
        </pc:cxnChg>
      </pc:sldChg>
      <pc:sldChg chg="addSp delSp modSp">
        <pc:chgData name="Josh Bender" userId="04e8eea6-38fc-4f55-9533-14e11e7173ba" providerId="ADAL" clId="{2FACAC12-07E6-FB4C-8F43-C3E3A28871BA}" dt="2020-06-11T20:50:46.914" v="7693" actId="207"/>
        <pc:sldMkLst>
          <pc:docMk/>
          <pc:sldMk cId="52769005" sldId="318"/>
        </pc:sldMkLst>
        <pc:spChg chg="mod">
          <ac:chgData name="Josh Bender" userId="04e8eea6-38fc-4f55-9533-14e11e7173ba" providerId="ADAL" clId="{2FACAC12-07E6-FB4C-8F43-C3E3A28871BA}" dt="2020-06-04T22:51:19.131" v="1682" actId="20577"/>
          <ac:spMkLst>
            <pc:docMk/>
            <pc:sldMk cId="52769005" sldId="318"/>
            <ac:spMk id="2" creationId="{7DCEC6B6-0279-4C11-AA61-E57F3C2C7E46}"/>
          </ac:spMkLst>
        </pc:spChg>
        <pc:spChg chg="del">
          <ac:chgData name="Josh Bender" userId="04e8eea6-38fc-4f55-9533-14e11e7173ba" providerId="ADAL" clId="{2FACAC12-07E6-FB4C-8F43-C3E3A28871BA}" dt="2020-06-05T22:42:01.578" v="1703" actId="478"/>
          <ac:spMkLst>
            <pc:docMk/>
            <pc:sldMk cId="52769005" sldId="318"/>
            <ac:spMk id="3" creationId="{AD52EC78-AD69-45E4-9FA1-B4ECBA516408}"/>
          </ac:spMkLst>
        </pc:spChg>
        <pc:spChg chg="add mod">
          <ac:chgData name="Josh Bender" userId="04e8eea6-38fc-4f55-9533-14e11e7173ba" providerId="ADAL" clId="{2FACAC12-07E6-FB4C-8F43-C3E3A28871BA}" dt="2020-06-11T20:42:02.563" v="7298" actId="12"/>
          <ac:spMkLst>
            <pc:docMk/>
            <pc:sldMk cId="52769005" sldId="318"/>
            <ac:spMk id="7" creationId="{CF3594DC-0B5F-614C-A078-F8D0549CADEB}"/>
          </ac:spMkLst>
        </pc:spChg>
        <pc:spChg chg="add mod">
          <ac:chgData name="Josh Bender" userId="04e8eea6-38fc-4f55-9533-14e11e7173ba" providerId="ADAL" clId="{2FACAC12-07E6-FB4C-8F43-C3E3A28871BA}" dt="2020-06-11T20:50:46.914" v="7693" actId="207"/>
          <ac:spMkLst>
            <pc:docMk/>
            <pc:sldMk cId="52769005" sldId="318"/>
            <ac:spMk id="8" creationId="{0F05F3F6-18EC-8E40-A524-E8EF95533775}"/>
          </ac:spMkLst>
        </pc:spChg>
        <pc:spChg chg="add mod">
          <ac:chgData name="Josh Bender" userId="04e8eea6-38fc-4f55-9533-14e11e7173ba" providerId="ADAL" clId="{2FACAC12-07E6-FB4C-8F43-C3E3A28871BA}" dt="2020-06-11T20:48:22.088" v="7529" actId="207"/>
          <ac:spMkLst>
            <pc:docMk/>
            <pc:sldMk cId="52769005" sldId="318"/>
            <ac:spMk id="9" creationId="{7C7E7DB9-56A1-6147-BB59-D5A8EE4D8733}"/>
          </ac:spMkLst>
        </pc:spChg>
        <pc:spChg chg="add del mod">
          <ac:chgData name="Josh Bender" userId="04e8eea6-38fc-4f55-9533-14e11e7173ba" providerId="ADAL" clId="{2FACAC12-07E6-FB4C-8F43-C3E3A28871BA}" dt="2020-06-05T22:41:51.789" v="1697"/>
          <ac:spMkLst>
            <pc:docMk/>
            <pc:sldMk cId="52769005" sldId="318"/>
            <ac:spMk id="10" creationId="{E2DBDD3C-87C5-FB4F-981B-F3A5C1A36857}"/>
          </ac:spMkLst>
        </pc:spChg>
        <pc:spChg chg="add del mod">
          <ac:chgData name="Josh Bender" userId="04e8eea6-38fc-4f55-9533-14e11e7173ba" providerId="ADAL" clId="{2FACAC12-07E6-FB4C-8F43-C3E3A28871BA}" dt="2020-06-05T22:41:51.355" v="1696"/>
          <ac:spMkLst>
            <pc:docMk/>
            <pc:sldMk cId="52769005" sldId="318"/>
            <ac:spMk id="11" creationId="{097CF812-A634-B44C-B1D5-E225F5D91025}"/>
          </ac:spMkLst>
        </pc:spChg>
        <pc:spChg chg="add mod">
          <ac:chgData name="Josh Bender" userId="04e8eea6-38fc-4f55-9533-14e11e7173ba" providerId="ADAL" clId="{2FACAC12-07E6-FB4C-8F43-C3E3A28871BA}" dt="2020-06-11T20:44:13.477" v="7367" actId="207"/>
          <ac:spMkLst>
            <pc:docMk/>
            <pc:sldMk cId="52769005" sldId="318"/>
            <ac:spMk id="12" creationId="{20CF48ED-5F40-844D-9500-78FC59A5414F}"/>
          </ac:spMkLst>
        </pc:spChg>
        <pc:spChg chg="add mod">
          <ac:chgData name="Josh Bender" userId="04e8eea6-38fc-4f55-9533-14e11e7173ba" providerId="ADAL" clId="{2FACAC12-07E6-FB4C-8F43-C3E3A28871BA}" dt="2020-06-05T22:53:03.572" v="1781" actId="20577"/>
          <ac:spMkLst>
            <pc:docMk/>
            <pc:sldMk cId="52769005" sldId="318"/>
            <ac:spMk id="13" creationId="{67EBE314-9B0E-C24E-95AC-8DC40F8D5B3A}"/>
          </ac:spMkLst>
        </pc:spChg>
        <pc:spChg chg="add mod">
          <ac:chgData name="Josh Bender" userId="04e8eea6-38fc-4f55-9533-14e11e7173ba" providerId="ADAL" clId="{2FACAC12-07E6-FB4C-8F43-C3E3A28871BA}" dt="2020-06-05T23:39:54.672" v="1844" actId="20577"/>
          <ac:spMkLst>
            <pc:docMk/>
            <pc:sldMk cId="52769005" sldId="318"/>
            <ac:spMk id="14" creationId="{A2434949-E6F8-DF42-B317-D8C6D63F4CF7}"/>
          </ac:spMkLst>
        </pc:spChg>
        <pc:spChg chg="add mod">
          <ac:chgData name="Josh Bender" userId="04e8eea6-38fc-4f55-9533-14e11e7173ba" providerId="ADAL" clId="{2FACAC12-07E6-FB4C-8F43-C3E3A28871BA}" dt="2020-06-05T23:39:44.082" v="1840" actId="20577"/>
          <ac:spMkLst>
            <pc:docMk/>
            <pc:sldMk cId="52769005" sldId="318"/>
            <ac:spMk id="15" creationId="{4064DACC-D5F7-EB48-BB98-741E01270248}"/>
          </ac:spMkLst>
        </pc:spChg>
        <pc:spChg chg="add mod">
          <ac:chgData name="Josh Bender" userId="04e8eea6-38fc-4f55-9533-14e11e7173ba" providerId="ADAL" clId="{2FACAC12-07E6-FB4C-8F43-C3E3A28871BA}" dt="2020-06-05T22:52:55.207" v="1767" actId="20577"/>
          <ac:spMkLst>
            <pc:docMk/>
            <pc:sldMk cId="52769005" sldId="318"/>
            <ac:spMk id="16" creationId="{916C8DE1-C028-7540-AAB5-BADA438D9ED2}"/>
          </ac:spMkLst>
        </pc:spChg>
        <pc:spChg chg="add mod">
          <ac:chgData name="Josh Bender" userId="04e8eea6-38fc-4f55-9533-14e11e7173ba" providerId="ADAL" clId="{2FACAC12-07E6-FB4C-8F43-C3E3A28871BA}" dt="2020-06-10T01:03:57.370" v="7027" actId="14100"/>
          <ac:spMkLst>
            <pc:docMk/>
            <pc:sldMk cId="52769005" sldId="318"/>
            <ac:spMk id="18" creationId="{F69733CF-5A46-AF44-9803-2424BBDF0EEC}"/>
          </ac:spMkLst>
        </pc:spChg>
        <pc:spChg chg="del mod">
          <ac:chgData name="Josh Bender" userId="04e8eea6-38fc-4f55-9533-14e11e7173ba" providerId="ADAL" clId="{2FACAC12-07E6-FB4C-8F43-C3E3A28871BA}" dt="2020-06-07T20:49:47.214" v="4767"/>
          <ac:spMkLst>
            <pc:docMk/>
            <pc:sldMk cId="52769005" sldId="318"/>
            <ac:spMk id="20" creationId="{97BEE89C-26D7-4CA4-9CBB-D4B591290E3B}"/>
          </ac:spMkLst>
        </pc:spChg>
        <pc:spChg chg="del mod">
          <ac:chgData name="Josh Bender" userId="04e8eea6-38fc-4f55-9533-14e11e7173ba" providerId="ADAL" clId="{2FACAC12-07E6-FB4C-8F43-C3E3A28871BA}" dt="2020-06-07T20:49:45.587" v="4761"/>
          <ac:spMkLst>
            <pc:docMk/>
            <pc:sldMk cId="52769005" sldId="318"/>
            <ac:spMk id="21" creationId="{08D146EE-4833-44B4-BD87-1D0611DC62E4}"/>
          </ac:spMkLst>
        </pc:spChg>
        <pc:spChg chg="del mod">
          <ac:chgData name="Josh Bender" userId="04e8eea6-38fc-4f55-9533-14e11e7173ba" providerId="ADAL" clId="{2FACAC12-07E6-FB4C-8F43-C3E3A28871BA}" dt="2020-06-07T20:49:46.190" v="4765"/>
          <ac:spMkLst>
            <pc:docMk/>
            <pc:sldMk cId="52769005" sldId="318"/>
            <ac:spMk id="22" creationId="{E94EDC37-FBC3-4C7C-B5EE-EB27B0EDD861}"/>
          </ac:spMkLst>
        </pc:spChg>
        <pc:spChg chg="del mod">
          <ac:chgData name="Josh Bender" userId="04e8eea6-38fc-4f55-9533-14e11e7173ba" providerId="ADAL" clId="{2FACAC12-07E6-FB4C-8F43-C3E3A28871BA}" dt="2020-06-07T20:49:45.590" v="4763"/>
          <ac:spMkLst>
            <pc:docMk/>
            <pc:sldMk cId="52769005" sldId="318"/>
            <ac:spMk id="23" creationId="{C3B9DB73-85BA-4410-85A3-635566650CB1}"/>
          </ac:spMkLst>
        </pc:spChg>
        <pc:grpChg chg="del">
          <ac:chgData name="Josh Bender" userId="04e8eea6-38fc-4f55-9533-14e11e7173ba" providerId="ADAL" clId="{2FACAC12-07E6-FB4C-8F43-C3E3A28871BA}" dt="2020-06-11T20:34:23.843" v="7159" actId="478"/>
          <ac:grpSpMkLst>
            <pc:docMk/>
            <pc:sldMk cId="52769005" sldId="318"/>
            <ac:grpSpMk id="3" creationId="{74136194-0F5E-409B-8E3D-D5AA019F4DCA}"/>
          </ac:grpSpMkLst>
        </pc:grpChg>
        <pc:graphicFrameChg chg="del">
          <ac:chgData name="Josh Bender" userId="04e8eea6-38fc-4f55-9533-14e11e7173ba" providerId="ADAL" clId="{2FACAC12-07E6-FB4C-8F43-C3E3A28871BA}" dt="2020-06-04T22:38:30.921" v="1253" actId="478"/>
          <ac:graphicFrameMkLst>
            <pc:docMk/>
            <pc:sldMk cId="52769005" sldId="318"/>
            <ac:graphicFrameMk id="5" creationId="{99FF815B-ABBC-2C42-84C9-A2F8B4F1EB92}"/>
          </ac:graphicFrameMkLst>
        </pc:graphicFrameChg>
        <pc:graphicFrameChg chg="add mod">
          <ac:chgData name="Josh Bender" userId="04e8eea6-38fc-4f55-9533-14e11e7173ba" providerId="ADAL" clId="{2FACAC12-07E6-FB4C-8F43-C3E3A28871BA}" dt="2020-06-06T14:51:28.895" v="1870"/>
          <ac:graphicFrameMkLst>
            <pc:docMk/>
            <pc:sldMk cId="52769005" sldId="318"/>
            <ac:graphicFrameMk id="6" creationId="{3A90FB56-45C0-6A42-8189-128C363DCE2E}"/>
          </ac:graphicFrameMkLst>
        </pc:graphicFrameChg>
        <pc:picChg chg="del">
          <ac:chgData name="Josh Bender" userId="04e8eea6-38fc-4f55-9533-14e11e7173ba" providerId="ADAL" clId="{2FACAC12-07E6-FB4C-8F43-C3E3A28871BA}" dt="2020-06-11T20:34:28.657" v="7162" actId="478"/>
          <ac:picMkLst>
            <pc:docMk/>
            <pc:sldMk cId="52769005" sldId="318"/>
            <ac:picMk id="22" creationId="{C025CCD7-C41B-4277-9B27-ACB2C000E5C9}"/>
          </ac:picMkLst>
        </pc:picChg>
        <pc:picChg chg="del">
          <ac:chgData name="Josh Bender" userId="04e8eea6-38fc-4f55-9533-14e11e7173ba" providerId="ADAL" clId="{2FACAC12-07E6-FB4C-8F43-C3E3A28871BA}" dt="2020-06-11T20:34:27.110" v="7161" actId="478"/>
          <ac:picMkLst>
            <pc:docMk/>
            <pc:sldMk cId="52769005" sldId="318"/>
            <ac:picMk id="23" creationId="{B3DDFB80-78FC-4B61-9C36-84812232A51B}"/>
          </ac:picMkLst>
        </pc:picChg>
        <pc:picChg chg="del">
          <ac:chgData name="Josh Bender" userId="04e8eea6-38fc-4f55-9533-14e11e7173ba" providerId="ADAL" clId="{2FACAC12-07E6-FB4C-8F43-C3E3A28871BA}" dt="2020-06-11T20:34:30.151" v="7163" actId="478"/>
          <ac:picMkLst>
            <pc:docMk/>
            <pc:sldMk cId="52769005" sldId="318"/>
            <ac:picMk id="24" creationId="{4D90FED9-C6D5-4990-A354-8BD0D1F13872}"/>
          </ac:picMkLst>
        </pc:picChg>
        <pc:picChg chg="del mod">
          <ac:chgData name="Josh Bender" userId="04e8eea6-38fc-4f55-9533-14e11e7173ba" providerId="ADAL" clId="{2FACAC12-07E6-FB4C-8F43-C3E3A28871BA}" dt="2020-06-11T20:34:25.622" v="7160" actId="478"/>
          <ac:picMkLst>
            <pc:docMk/>
            <pc:sldMk cId="52769005" sldId="318"/>
            <ac:picMk id="28" creationId="{DF0CCC9D-A142-497F-B57F-89BB10A20602}"/>
          </ac:picMkLst>
        </pc:picChg>
        <pc:picChg chg="add mod">
          <ac:chgData name="Josh Bender" userId="04e8eea6-38fc-4f55-9533-14e11e7173ba" providerId="ADAL" clId="{2FACAC12-07E6-FB4C-8F43-C3E3A28871BA}" dt="2020-06-05T22:56:46.194" v="1800" actId="1076"/>
          <ac:picMkLst>
            <pc:docMk/>
            <pc:sldMk cId="52769005" sldId="318"/>
            <ac:picMk id="5121" creationId="{32EC4E9F-87F4-C242-818B-6613C5B32569}"/>
          </ac:picMkLst>
        </pc:picChg>
      </pc:sldChg>
      <pc:sldChg chg="addSp delSp modSp add">
        <pc:chgData name="Josh Bender" userId="04e8eea6-38fc-4f55-9533-14e11e7173ba" providerId="ADAL" clId="{2FACAC12-07E6-FB4C-8F43-C3E3A28871BA}" dt="2020-06-11T01:37:55.174" v="7040" actId="20577"/>
        <pc:sldMkLst>
          <pc:docMk/>
          <pc:sldMk cId="3714318395" sldId="319"/>
        </pc:sldMkLst>
        <pc:spChg chg="mod">
          <ac:chgData name="Josh Bender" userId="04e8eea6-38fc-4f55-9533-14e11e7173ba" providerId="ADAL" clId="{2FACAC12-07E6-FB4C-8F43-C3E3A28871BA}" dt="2020-06-04T22:43:02.328" v="1444" actId="20577"/>
          <ac:spMkLst>
            <pc:docMk/>
            <pc:sldMk cId="3714318395" sldId="319"/>
            <ac:spMk id="2" creationId="{7DCEC6B6-0279-4C11-AA61-E57F3C2C7E46}"/>
          </ac:spMkLst>
        </pc:spChg>
        <pc:spChg chg="del">
          <ac:chgData name="Josh Bender" userId="04e8eea6-38fc-4f55-9533-14e11e7173ba" providerId="ADAL" clId="{2FACAC12-07E6-FB4C-8F43-C3E3A28871BA}" dt="2020-06-04T22:42:37.971" v="1424" actId="478"/>
          <ac:spMkLst>
            <pc:docMk/>
            <pc:sldMk cId="3714318395" sldId="319"/>
            <ac:spMk id="3" creationId="{AD52EC78-AD69-45E4-9FA1-B4ECBA516408}"/>
          </ac:spMkLst>
        </pc:spChg>
        <pc:spChg chg="add mod">
          <ac:chgData name="Josh Bender" userId="04e8eea6-38fc-4f55-9533-14e11e7173ba" providerId="ADAL" clId="{2FACAC12-07E6-FB4C-8F43-C3E3A28871BA}" dt="2020-06-11T01:37:55.174" v="7040" actId="20577"/>
          <ac:spMkLst>
            <pc:docMk/>
            <pc:sldMk cId="3714318395" sldId="319"/>
            <ac:spMk id="7" creationId="{2038EC7E-C4FF-AD4F-986E-6FDB6D4CD06E}"/>
          </ac:spMkLst>
        </pc:spChg>
        <pc:spChg chg="add mod">
          <ac:chgData name="Josh Bender" userId="04e8eea6-38fc-4f55-9533-14e11e7173ba" providerId="ADAL" clId="{2FACAC12-07E6-FB4C-8F43-C3E3A28871BA}" dt="2020-06-07T20:32:58.951" v="4353" actId="1076"/>
          <ac:spMkLst>
            <pc:docMk/>
            <pc:sldMk cId="3714318395" sldId="319"/>
            <ac:spMk id="8" creationId="{E7ABD7D0-736E-D740-B4E3-4EA152EA1450}"/>
          </ac:spMkLst>
        </pc:spChg>
        <pc:spChg chg="add del mod">
          <ac:chgData name="Josh Bender" userId="04e8eea6-38fc-4f55-9533-14e11e7173ba" providerId="ADAL" clId="{2FACAC12-07E6-FB4C-8F43-C3E3A28871BA}" dt="2020-06-07T20:33:58.327" v="4354" actId="478"/>
          <ac:spMkLst>
            <pc:docMk/>
            <pc:sldMk cId="3714318395" sldId="319"/>
            <ac:spMk id="9" creationId="{5980BE08-BC51-FA4D-98DB-E4B15A8E4F11}"/>
          </ac:spMkLst>
        </pc:spChg>
        <pc:spChg chg="add del mod">
          <ac:chgData name="Josh Bender" userId="04e8eea6-38fc-4f55-9533-14e11e7173ba" providerId="ADAL" clId="{2FACAC12-07E6-FB4C-8F43-C3E3A28871BA}" dt="2020-06-06T15:45:39.389" v="2603" actId="478"/>
          <ac:spMkLst>
            <pc:docMk/>
            <pc:sldMk cId="3714318395" sldId="319"/>
            <ac:spMk id="11" creationId="{96CD3A08-98CB-B04F-81D3-3A875E132CDC}"/>
          </ac:spMkLst>
        </pc:spChg>
        <pc:grpChg chg="mod">
          <ac:chgData name="Josh Bender" userId="04e8eea6-38fc-4f55-9533-14e11e7173ba" providerId="ADAL" clId="{2FACAC12-07E6-FB4C-8F43-C3E3A28871BA}" dt="2020-06-06T15:55:21.958" v="2788" actId="1076"/>
          <ac:grpSpMkLst>
            <pc:docMk/>
            <pc:sldMk cId="3714318395" sldId="319"/>
            <ac:grpSpMk id="641" creationId="{AB09F01E-B4BA-428C-B1FA-57A14ACA4EC1}"/>
          </ac:grpSpMkLst>
        </pc:grpChg>
        <pc:graphicFrameChg chg="mod">
          <ac:chgData name="Josh Bender" userId="04e8eea6-38fc-4f55-9533-14e11e7173ba" providerId="ADAL" clId="{2FACAC12-07E6-FB4C-8F43-C3E3A28871BA}" dt="2020-06-06T14:51:02.173" v="1864" actId="20577"/>
          <ac:graphicFrameMkLst>
            <pc:docMk/>
            <pc:sldMk cId="3714318395" sldId="319"/>
            <ac:graphicFrameMk id="5" creationId="{2BA2768D-DD78-694E-86A1-83C0D302FEA8}"/>
          </ac:graphicFrameMkLst>
        </pc:graphicFrameChg>
      </pc:sldChg>
      <pc:sldChg chg="addSp delSp modSp add">
        <pc:chgData name="Josh Bender" userId="04e8eea6-38fc-4f55-9533-14e11e7173ba" providerId="ADAL" clId="{2FACAC12-07E6-FB4C-8F43-C3E3A28871BA}" dt="2020-06-10T22:39:54.012" v="7029" actId="478"/>
        <pc:sldMkLst>
          <pc:docMk/>
          <pc:sldMk cId="3209920953" sldId="320"/>
        </pc:sldMkLst>
        <pc:spChg chg="mod">
          <ac:chgData name="Josh Bender" userId="04e8eea6-38fc-4f55-9533-14e11e7173ba" providerId="ADAL" clId="{2FACAC12-07E6-FB4C-8F43-C3E3A28871BA}" dt="2020-06-04T22:48:05.420" v="1604" actId="20577"/>
          <ac:spMkLst>
            <pc:docMk/>
            <pc:sldMk cId="3209920953" sldId="320"/>
            <ac:spMk id="2" creationId="{7DCEC6B6-0279-4C11-AA61-E57F3C2C7E46}"/>
          </ac:spMkLst>
        </pc:spChg>
        <pc:spChg chg="mod">
          <ac:chgData name="Josh Bender" userId="04e8eea6-38fc-4f55-9533-14e11e7173ba" providerId="ADAL" clId="{2FACAC12-07E6-FB4C-8F43-C3E3A28871BA}" dt="2020-06-06T17:33:01.355" v="3767" actId="404"/>
          <ac:spMkLst>
            <pc:docMk/>
            <pc:sldMk cId="3209920953" sldId="320"/>
            <ac:spMk id="3" creationId="{AD52EC78-AD69-45E4-9FA1-B4ECBA516408}"/>
          </ac:spMkLst>
        </pc:spChg>
        <pc:spChg chg="add del mod">
          <ac:chgData name="Josh Bender" userId="04e8eea6-38fc-4f55-9533-14e11e7173ba" providerId="ADAL" clId="{2FACAC12-07E6-FB4C-8F43-C3E3A28871BA}" dt="2020-06-10T22:39:54.012" v="7029" actId="478"/>
          <ac:spMkLst>
            <pc:docMk/>
            <pc:sldMk cId="3209920953" sldId="320"/>
            <ac:spMk id="5" creationId="{C5D87E94-15CB-DB45-A885-580B4FF36CAE}"/>
          </ac:spMkLst>
        </pc:spChg>
      </pc:sldChg>
      <pc:sldChg chg="addSp delSp modSp add mod setBg">
        <pc:chgData name="Josh Bender" userId="04e8eea6-38fc-4f55-9533-14e11e7173ba" providerId="ADAL" clId="{2FACAC12-07E6-FB4C-8F43-C3E3A28871BA}" dt="2020-06-06T17:30:29.831" v="3730" actId="962"/>
        <pc:sldMkLst>
          <pc:docMk/>
          <pc:sldMk cId="908051963" sldId="321"/>
        </pc:sldMkLst>
        <pc:spChg chg="mod">
          <ac:chgData name="Josh Bender" userId="04e8eea6-38fc-4f55-9533-14e11e7173ba" providerId="ADAL" clId="{2FACAC12-07E6-FB4C-8F43-C3E3A28871BA}" dt="2020-06-06T17:30:25.607" v="3728" actId="26606"/>
          <ac:spMkLst>
            <pc:docMk/>
            <pc:sldMk cId="908051963" sldId="321"/>
            <ac:spMk id="2" creationId="{7DCEC6B6-0279-4C11-AA61-E57F3C2C7E46}"/>
          </ac:spMkLst>
        </pc:spChg>
        <pc:spChg chg="del">
          <ac:chgData name="Josh Bender" userId="04e8eea6-38fc-4f55-9533-14e11e7173ba" providerId="ADAL" clId="{2FACAC12-07E6-FB4C-8F43-C3E3A28871BA}" dt="2020-06-06T17:30:08.928" v="3726" actId="478"/>
          <ac:spMkLst>
            <pc:docMk/>
            <pc:sldMk cId="908051963" sldId="321"/>
            <ac:spMk id="3" creationId="{AD52EC78-AD69-45E4-9FA1-B4ECBA516408}"/>
          </ac:spMkLst>
        </pc:spChg>
        <pc:spChg chg="mod ord">
          <ac:chgData name="Josh Bender" userId="04e8eea6-38fc-4f55-9533-14e11e7173ba" providerId="ADAL" clId="{2FACAC12-07E6-FB4C-8F43-C3E3A28871BA}" dt="2020-06-06T17:30:25.607" v="3728" actId="26606"/>
          <ac:spMkLst>
            <pc:docMk/>
            <pc:sldMk cId="908051963" sldId="321"/>
            <ac:spMk id="4" creationId="{BF403A63-AC03-47C7-8D01-8A3B73948BA4}"/>
          </ac:spMkLst>
        </pc:spChg>
        <pc:spChg chg="add">
          <ac:chgData name="Josh Bender" userId="04e8eea6-38fc-4f55-9533-14e11e7173ba" providerId="ADAL" clId="{2FACAC12-07E6-FB4C-8F43-C3E3A28871BA}" dt="2020-06-06T17:30:25.607" v="3728" actId="26606"/>
          <ac:spMkLst>
            <pc:docMk/>
            <pc:sldMk cId="908051963" sldId="321"/>
            <ac:spMk id="70" creationId="{1707FC24-6981-43D9-B525-C7832BA22463}"/>
          </ac:spMkLst>
        </pc:spChg>
        <pc:picChg chg="add mod">
          <ac:chgData name="Josh Bender" userId="04e8eea6-38fc-4f55-9533-14e11e7173ba" providerId="ADAL" clId="{2FACAC12-07E6-FB4C-8F43-C3E3A28871BA}" dt="2020-06-06T17:30:29.831" v="3730" actId="962"/>
          <ac:picMkLst>
            <pc:docMk/>
            <pc:sldMk cId="908051963" sldId="321"/>
            <ac:picMk id="10241" creationId="{93D1CE8A-CE3B-CE45-93FF-BA1CF55137E5}"/>
          </ac:picMkLst>
        </pc:picChg>
      </pc:sldChg>
      <pc:sldChg chg="addSp delSp modSp add">
        <pc:chgData name="Josh Bender" userId="04e8eea6-38fc-4f55-9533-14e11e7173ba" providerId="ADAL" clId="{2FACAC12-07E6-FB4C-8F43-C3E3A28871BA}" dt="2020-06-10T22:39:38.842" v="7028" actId="478"/>
        <pc:sldMkLst>
          <pc:docMk/>
          <pc:sldMk cId="3357106252" sldId="322"/>
        </pc:sldMkLst>
        <pc:spChg chg="add del mod">
          <ac:chgData name="Josh Bender" userId="04e8eea6-38fc-4f55-9533-14e11e7173ba" providerId="ADAL" clId="{2FACAC12-07E6-FB4C-8F43-C3E3A28871BA}" dt="2020-06-06T16:26:52.413" v="3032" actId="478"/>
          <ac:spMkLst>
            <pc:docMk/>
            <pc:sldMk cId="3357106252" sldId="322"/>
            <ac:spMk id="2" creationId="{3B0AFF3B-3B92-E048-91D3-D41A78D46147}"/>
          </ac:spMkLst>
        </pc:spChg>
        <pc:spChg chg="add mod">
          <ac:chgData name="Josh Bender" userId="04e8eea6-38fc-4f55-9533-14e11e7173ba" providerId="ADAL" clId="{2FACAC12-07E6-FB4C-8F43-C3E3A28871BA}" dt="2020-06-07T22:39:46.591" v="5666" actId="14100"/>
          <ac:spMkLst>
            <pc:docMk/>
            <pc:sldMk cId="3357106252" sldId="322"/>
            <ac:spMk id="2" creationId="{55BDDEF2-A830-5B4C-AD1A-C403EE635F0F}"/>
          </ac:spMkLst>
        </pc:spChg>
        <pc:spChg chg="add mod">
          <ac:chgData name="Josh Bender" userId="04e8eea6-38fc-4f55-9533-14e11e7173ba" providerId="ADAL" clId="{2FACAC12-07E6-FB4C-8F43-C3E3A28871BA}" dt="2020-06-06T16:36:08.903" v="3132" actId="1076"/>
          <ac:spMkLst>
            <pc:docMk/>
            <pc:sldMk cId="3357106252" sldId="322"/>
            <ac:spMk id="3" creationId="{DD603863-DBA7-F042-813A-180C8A3BE1A2}"/>
          </ac:spMkLst>
        </pc:spChg>
        <pc:spChg chg="add del mod">
          <ac:chgData name="Josh Bender" userId="04e8eea6-38fc-4f55-9533-14e11e7173ba" providerId="ADAL" clId="{2FACAC12-07E6-FB4C-8F43-C3E3A28871BA}" dt="2020-06-07T22:41:23.833" v="5724" actId="478"/>
          <ac:spMkLst>
            <pc:docMk/>
            <pc:sldMk cId="3357106252" sldId="322"/>
            <ac:spMk id="4" creationId="{20A329BE-CA2F-1F4E-906C-1AF4A3C8ACE5}"/>
          </ac:spMkLst>
        </pc:spChg>
        <pc:spChg chg="del">
          <ac:chgData name="Josh Bender" userId="04e8eea6-38fc-4f55-9533-14e11e7173ba" providerId="ADAL" clId="{2FACAC12-07E6-FB4C-8F43-C3E3A28871BA}" dt="2020-06-06T16:21:29.909" v="2988" actId="478"/>
          <ac:spMkLst>
            <pc:docMk/>
            <pc:sldMk cId="3357106252" sldId="322"/>
            <ac:spMk id="4" creationId="{59E16D58-BD0A-614C-A50A-B0D39FF1072F}"/>
          </ac:spMkLst>
        </pc:spChg>
        <pc:spChg chg="add mod">
          <ac:chgData name="Josh Bender" userId="04e8eea6-38fc-4f55-9533-14e11e7173ba" providerId="ADAL" clId="{2FACAC12-07E6-FB4C-8F43-C3E3A28871BA}" dt="2020-06-07T21:06:57.514" v="5209" actId="255"/>
          <ac:spMkLst>
            <pc:docMk/>
            <pc:sldMk cId="3357106252" sldId="322"/>
            <ac:spMk id="8" creationId="{2DEBC74F-F897-C34D-A195-C2125D40845A}"/>
          </ac:spMkLst>
        </pc:spChg>
        <pc:spChg chg="add mod">
          <ac:chgData name="Josh Bender" userId="04e8eea6-38fc-4f55-9533-14e11e7173ba" providerId="ADAL" clId="{2FACAC12-07E6-FB4C-8F43-C3E3A28871BA}" dt="2020-06-07T21:06:42.772" v="5206" actId="255"/>
          <ac:spMkLst>
            <pc:docMk/>
            <pc:sldMk cId="3357106252" sldId="322"/>
            <ac:spMk id="10" creationId="{C1AC52A4-546A-6E4E-AE6B-3F8D4B6D66AD}"/>
          </ac:spMkLst>
        </pc:spChg>
        <pc:spChg chg="add mod">
          <ac:chgData name="Josh Bender" userId="04e8eea6-38fc-4f55-9533-14e11e7173ba" providerId="ADAL" clId="{2FACAC12-07E6-FB4C-8F43-C3E3A28871BA}" dt="2020-06-07T21:19:06.619" v="5550" actId="20577"/>
          <ac:spMkLst>
            <pc:docMk/>
            <pc:sldMk cId="3357106252" sldId="322"/>
            <ac:spMk id="11" creationId="{EDE7BBFF-4876-9B46-81F9-DEF6B3879631}"/>
          </ac:spMkLst>
        </pc:spChg>
        <pc:spChg chg="add mod">
          <ac:chgData name="Josh Bender" userId="04e8eea6-38fc-4f55-9533-14e11e7173ba" providerId="ADAL" clId="{2FACAC12-07E6-FB4C-8F43-C3E3A28871BA}" dt="2020-06-07T21:20:40.392" v="5588" actId="20577"/>
          <ac:spMkLst>
            <pc:docMk/>
            <pc:sldMk cId="3357106252" sldId="322"/>
            <ac:spMk id="12" creationId="{90FFCEDC-266D-C34C-BB30-AE878C998484}"/>
          </ac:spMkLst>
        </pc:spChg>
        <pc:spChg chg="mod">
          <ac:chgData name="Josh Bender" userId="04e8eea6-38fc-4f55-9533-14e11e7173ba" providerId="ADAL" clId="{2FACAC12-07E6-FB4C-8F43-C3E3A28871BA}" dt="2020-06-06T16:21:50.588" v="2993" actId="20577"/>
          <ac:spMkLst>
            <pc:docMk/>
            <pc:sldMk cId="3357106252" sldId="322"/>
            <ac:spMk id="13" creationId="{1DC52E55-6E52-524B-9F53-331171603CA0}"/>
          </ac:spMkLst>
        </pc:spChg>
        <pc:spChg chg="add mod">
          <ac:chgData name="Josh Bender" userId="04e8eea6-38fc-4f55-9533-14e11e7173ba" providerId="ADAL" clId="{2FACAC12-07E6-FB4C-8F43-C3E3A28871BA}" dt="2020-06-06T16:26:32.316" v="3028" actId="14100"/>
          <ac:spMkLst>
            <pc:docMk/>
            <pc:sldMk cId="3357106252" sldId="322"/>
            <ac:spMk id="14" creationId="{FC951E02-DB6C-9340-9844-EC1B89710EA3}"/>
          </ac:spMkLst>
        </pc:spChg>
        <pc:spChg chg="add mod">
          <ac:chgData name="Josh Bender" userId="04e8eea6-38fc-4f55-9533-14e11e7173ba" providerId="ADAL" clId="{2FACAC12-07E6-FB4C-8F43-C3E3A28871BA}" dt="2020-06-06T16:27:42.190" v="3041" actId="14100"/>
          <ac:spMkLst>
            <pc:docMk/>
            <pc:sldMk cId="3357106252" sldId="322"/>
            <ac:spMk id="15" creationId="{EF5E0216-3E06-1943-BFB2-C5F870EAF1F2}"/>
          </ac:spMkLst>
        </pc:spChg>
        <pc:spChg chg="add del mod">
          <ac:chgData name="Josh Bender" userId="04e8eea6-38fc-4f55-9533-14e11e7173ba" providerId="ADAL" clId="{2FACAC12-07E6-FB4C-8F43-C3E3A28871BA}" dt="2020-06-06T16:34:47.818" v="3122" actId="478"/>
          <ac:spMkLst>
            <pc:docMk/>
            <pc:sldMk cId="3357106252" sldId="322"/>
            <ac:spMk id="16" creationId="{338A31D0-BC1D-104C-AF0E-95858A2BF1EB}"/>
          </ac:spMkLst>
        </pc:spChg>
        <pc:spChg chg="add mod">
          <ac:chgData name="Josh Bender" userId="04e8eea6-38fc-4f55-9533-14e11e7173ba" providerId="ADAL" clId="{2FACAC12-07E6-FB4C-8F43-C3E3A28871BA}" dt="2020-06-06T16:27:47.129" v="3042" actId="14100"/>
          <ac:spMkLst>
            <pc:docMk/>
            <pc:sldMk cId="3357106252" sldId="322"/>
            <ac:spMk id="17" creationId="{A1882D33-FFC4-B942-878C-3E6B2107A790}"/>
          </ac:spMkLst>
        </pc:spChg>
        <pc:spChg chg="add mod">
          <ac:chgData name="Josh Bender" userId="04e8eea6-38fc-4f55-9533-14e11e7173ba" providerId="ADAL" clId="{2FACAC12-07E6-FB4C-8F43-C3E3A28871BA}" dt="2020-06-06T16:36:42.943" v="3139" actId="20577"/>
          <ac:spMkLst>
            <pc:docMk/>
            <pc:sldMk cId="3357106252" sldId="322"/>
            <ac:spMk id="18" creationId="{C2D95C3B-34FA-B34B-80F5-FA2D2F8F041A}"/>
          </ac:spMkLst>
        </pc:spChg>
        <pc:spChg chg="add mod">
          <ac:chgData name="Josh Bender" userId="04e8eea6-38fc-4f55-9533-14e11e7173ba" providerId="ADAL" clId="{2FACAC12-07E6-FB4C-8F43-C3E3A28871BA}" dt="2020-06-06T16:36:48.080" v="3140" actId="20577"/>
          <ac:spMkLst>
            <pc:docMk/>
            <pc:sldMk cId="3357106252" sldId="322"/>
            <ac:spMk id="19" creationId="{B4071DF6-01D7-E640-A415-63CAAD880F68}"/>
          </ac:spMkLst>
        </pc:spChg>
        <pc:spChg chg="add mod">
          <ac:chgData name="Josh Bender" userId="04e8eea6-38fc-4f55-9533-14e11e7173ba" providerId="ADAL" clId="{2FACAC12-07E6-FB4C-8F43-C3E3A28871BA}" dt="2020-06-06T16:36:54.821" v="3141" actId="20577"/>
          <ac:spMkLst>
            <pc:docMk/>
            <pc:sldMk cId="3357106252" sldId="322"/>
            <ac:spMk id="20" creationId="{777F81F3-67FE-B642-8CEF-647295693513}"/>
          </ac:spMkLst>
        </pc:spChg>
        <pc:spChg chg="add del mod">
          <ac:chgData name="Josh Bender" userId="04e8eea6-38fc-4f55-9533-14e11e7173ba" providerId="ADAL" clId="{2FACAC12-07E6-FB4C-8F43-C3E3A28871BA}" dt="2020-06-10T22:39:38.842" v="7028" actId="478"/>
          <ac:spMkLst>
            <pc:docMk/>
            <pc:sldMk cId="3357106252" sldId="322"/>
            <ac:spMk id="21" creationId="{64AEA5A7-F3BF-0B4A-91FC-5E0D48C2E130}"/>
          </ac:spMkLst>
        </pc:spChg>
        <pc:spChg chg="add mod">
          <ac:chgData name="Josh Bender" userId="04e8eea6-38fc-4f55-9533-14e11e7173ba" providerId="ADAL" clId="{2FACAC12-07E6-FB4C-8F43-C3E3A28871BA}" dt="2020-06-07T22:40:04.527" v="5691" actId="14100"/>
          <ac:spMkLst>
            <pc:docMk/>
            <pc:sldMk cId="3357106252" sldId="322"/>
            <ac:spMk id="22" creationId="{02858B8F-588B-2E48-BB6E-E12BF74961C8}"/>
          </ac:spMkLst>
        </pc:spChg>
        <pc:spChg chg="add mod">
          <ac:chgData name="Josh Bender" userId="04e8eea6-38fc-4f55-9533-14e11e7173ba" providerId="ADAL" clId="{2FACAC12-07E6-FB4C-8F43-C3E3A28871BA}" dt="2020-06-07T22:40:45.154" v="5719" actId="1035"/>
          <ac:spMkLst>
            <pc:docMk/>
            <pc:sldMk cId="3357106252" sldId="322"/>
            <ac:spMk id="23" creationId="{FCFF4F36-D528-E84F-A191-9F2415893096}"/>
          </ac:spMkLst>
        </pc:spChg>
        <pc:spChg chg="add mod">
          <ac:chgData name="Josh Bender" userId="04e8eea6-38fc-4f55-9533-14e11e7173ba" providerId="ADAL" clId="{2FACAC12-07E6-FB4C-8F43-C3E3A28871BA}" dt="2020-06-07T22:41:37.673" v="5740" actId="1076"/>
          <ac:spMkLst>
            <pc:docMk/>
            <pc:sldMk cId="3357106252" sldId="322"/>
            <ac:spMk id="24" creationId="{3CEE23D0-B318-7D45-9E0C-493097895A1D}"/>
          </ac:spMkLst>
        </pc:spChg>
        <pc:picChg chg="del mod">
          <ac:chgData name="Josh Bender" userId="04e8eea6-38fc-4f55-9533-14e11e7173ba" providerId="ADAL" clId="{2FACAC12-07E6-FB4C-8F43-C3E3A28871BA}" dt="2020-06-06T16:34:13.500" v="3118"/>
          <ac:picMkLst>
            <pc:docMk/>
            <pc:sldMk cId="3357106252" sldId="322"/>
            <ac:picMk id="9" creationId="{3FE48C79-B023-BE45-92C3-D5CB2F7B848D}"/>
          </ac:picMkLst>
        </pc:picChg>
      </pc:sldChg>
      <pc:sldChg chg="addSp delSp modSp add del">
        <pc:chgData name="Josh Bender" userId="04e8eea6-38fc-4f55-9533-14e11e7173ba" providerId="ADAL" clId="{2FACAC12-07E6-FB4C-8F43-C3E3A28871BA}" dt="2020-06-07T23:02:15.060" v="6517" actId="1076"/>
        <pc:sldMkLst>
          <pc:docMk/>
          <pc:sldMk cId="1320069185" sldId="323"/>
        </pc:sldMkLst>
        <pc:spChg chg="mod">
          <ac:chgData name="Josh Bender" userId="04e8eea6-38fc-4f55-9533-14e11e7173ba" providerId="ADAL" clId="{2FACAC12-07E6-FB4C-8F43-C3E3A28871BA}" dt="2020-06-07T22:55:59.270" v="6392" actId="1076"/>
          <ac:spMkLst>
            <pc:docMk/>
            <pc:sldMk cId="1320069185" sldId="323"/>
            <ac:spMk id="4" creationId="{59E16D58-BD0A-614C-A50A-B0D39FF1072F}"/>
          </ac:spMkLst>
        </pc:spChg>
        <pc:spChg chg="add mod">
          <ac:chgData name="Josh Bender" userId="04e8eea6-38fc-4f55-9533-14e11e7173ba" providerId="ADAL" clId="{2FACAC12-07E6-FB4C-8F43-C3E3A28871BA}" dt="2020-06-07T23:02:11.697" v="6516" actId="1076"/>
          <ac:spMkLst>
            <pc:docMk/>
            <pc:sldMk cId="1320069185" sldId="323"/>
            <ac:spMk id="6" creationId="{DC2ECC73-B4E7-5C45-9BCD-C1C4E1EF53DB}"/>
          </ac:spMkLst>
        </pc:spChg>
        <pc:spChg chg="add mod">
          <ac:chgData name="Josh Bender" userId="04e8eea6-38fc-4f55-9533-14e11e7173ba" providerId="ADAL" clId="{2FACAC12-07E6-FB4C-8F43-C3E3A28871BA}" dt="2020-06-07T22:57:11.581" v="6455" actId="20577"/>
          <ac:spMkLst>
            <pc:docMk/>
            <pc:sldMk cId="1320069185" sldId="323"/>
            <ac:spMk id="11" creationId="{10E9731F-486E-E746-B58D-508DD5D0F336}"/>
          </ac:spMkLst>
        </pc:spChg>
        <pc:spChg chg="add mod">
          <ac:chgData name="Josh Bender" userId="04e8eea6-38fc-4f55-9533-14e11e7173ba" providerId="ADAL" clId="{2FACAC12-07E6-FB4C-8F43-C3E3A28871BA}" dt="2020-06-07T22:57:20.110" v="6471" actId="20577"/>
          <ac:spMkLst>
            <pc:docMk/>
            <pc:sldMk cId="1320069185" sldId="323"/>
            <ac:spMk id="12" creationId="{6C7E4416-F016-5841-A3AC-303352064D87}"/>
          </ac:spMkLst>
        </pc:spChg>
        <pc:spChg chg="mod">
          <ac:chgData name="Josh Bender" userId="04e8eea6-38fc-4f55-9533-14e11e7173ba" providerId="ADAL" clId="{2FACAC12-07E6-FB4C-8F43-C3E3A28871BA}" dt="2020-06-07T21:21:50.599" v="5621" actId="20577"/>
          <ac:spMkLst>
            <pc:docMk/>
            <pc:sldMk cId="1320069185" sldId="323"/>
            <ac:spMk id="13" creationId="{1DC52E55-6E52-524B-9F53-331171603CA0}"/>
          </ac:spMkLst>
        </pc:spChg>
        <pc:spChg chg="add mod">
          <ac:chgData name="Josh Bender" userId="04e8eea6-38fc-4f55-9533-14e11e7173ba" providerId="ADAL" clId="{2FACAC12-07E6-FB4C-8F43-C3E3A28871BA}" dt="2020-06-07T22:57:25.203" v="6485" actId="20577"/>
          <ac:spMkLst>
            <pc:docMk/>
            <pc:sldMk cId="1320069185" sldId="323"/>
            <ac:spMk id="14" creationId="{FEC0958E-49BD-7648-A51C-77283A23E348}"/>
          </ac:spMkLst>
        </pc:spChg>
        <pc:picChg chg="add del mod">
          <ac:chgData name="Josh Bender" userId="04e8eea6-38fc-4f55-9533-14e11e7173ba" providerId="ADAL" clId="{2FACAC12-07E6-FB4C-8F43-C3E3A28871BA}" dt="2020-06-07T22:59:19.899" v="6491" actId="478"/>
          <ac:picMkLst>
            <pc:docMk/>
            <pc:sldMk cId="1320069185" sldId="323"/>
            <ac:picMk id="2049" creationId="{70E15DC7-6BAE-E34C-8A42-ADFA4E34930B}"/>
          </ac:picMkLst>
        </pc:picChg>
        <pc:picChg chg="add mod">
          <ac:chgData name="Josh Bender" userId="04e8eea6-38fc-4f55-9533-14e11e7173ba" providerId="ADAL" clId="{2FACAC12-07E6-FB4C-8F43-C3E3A28871BA}" dt="2020-06-07T23:02:15.060" v="6517" actId="1076"/>
          <ac:picMkLst>
            <pc:docMk/>
            <pc:sldMk cId="1320069185" sldId="323"/>
            <ac:picMk id="2050" creationId="{F81AC0AE-C637-DF40-A59E-EA337F918732}"/>
          </ac:picMkLst>
        </pc:picChg>
        <pc:picChg chg="add mod">
          <ac:chgData name="Josh Bender" userId="04e8eea6-38fc-4f55-9533-14e11e7173ba" providerId="ADAL" clId="{2FACAC12-07E6-FB4C-8F43-C3E3A28871BA}" dt="2020-06-07T23:02:07.670" v="6515" actId="1076"/>
          <ac:picMkLst>
            <pc:docMk/>
            <pc:sldMk cId="1320069185" sldId="323"/>
            <ac:picMk id="2051" creationId="{FC62DE5A-2C01-1A47-B329-BCBF94F57D4E}"/>
          </ac:picMkLst>
        </pc:picChg>
        <pc:cxnChg chg="add mod">
          <ac:chgData name="Josh Bender" userId="04e8eea6-38fc-4f55-9533-14e11e7173ba" providerId="ADAL" clId="{2FACAC12-07E6-FB4C-8F43-C3E3A28871BA}" dt="2020-06-07T22:55:01.736" v="6369" actId="1076"/>
          <ac:cxnSpMkLst>
            <pc:docMk/>
            <pc:sldMk cId="1320069185" sldId="323"/>
            <ac:cxnSpMk id="8" creationId="{D3551187-CEDF-FC47-B673-2D7E7A8BC494}"/>
          </ac:cxnSpMkLst>
        </pc:cxnChg>
        <pc:cxnChg chg="add mod">
          <ac:chgData name="Josh Bender" userId="04e8eea6-38fc-4f55-9533-14e11e7173ba" providerId="ADAL" clId="{2FACAC12-07E6-FB4C-8F43-C3E3A28871BA}" dt="2020-06-07T22:54:59.328" v="6368" actId="1076"/>
          <ac:cxnSpMkLst>
            <pc:docMk/>
            <pc:sldMk cId="1320069185" sldId="323"/>
            <ac:cxnSpMk id="9" creationId="{00B55656-942E-DF42-A4F5-114F384BD5FC}"/>
          </ac:cxnSpMkLst>
        </pc:cxnChg>
        <pc:cxnChg chg="add mod">
          <ac:chgData name="Josh Bender" userId="04e8eea6-38fc-4f55-9533-14e11e7173ba" providerId="ADAL" clId="{2FACAC12-07E6-FB4C-8F43-C3E3A28871BA}" dt="2020-06-07T22:54:56.211" v="6367" actId="1076"/>
          <ac:cxnSpMkLst>
            <pc:docMk/>
            <pc:sldMk cId="1320069185" sldId="323"/>
            <ac:cxnSpMk id="10" creationId="{52294530-35C6-4742-A659-C92CEE1F1082}"/>
          </ac:cxnSpMkLst>
        </pc:cxnChg>
      </pc:sldChg>
      <pc:sldChg chg="add del">
        <pc:chgData name="Josh Bender" userId="04e8eea6-38fc-4f55-9533-14e11e7173ba" providerId="ADAL" clId="{2FACAC12-07E6-FB4C-8F43-C3E3A28871BA}" dt="2020-06-06T16:22:29.838" v="2996"/>
        <pc:sldMkLst>
          <pc:docMk/>
          <pc:sldMk cId="3748003721" sldId="323"/>
        </pc:sldMkLst>
      </pc:sldChg>
      <pc:sldChg chg="modSp add del">
        <pc:chgData name="Josh Bender" userId="04e8eea6-38fc-4f55-9533-14e11e7173ba" providerId="ADAL" clId="{2FACAC12-07E6-FB4C-8F43-C3E3A28871BA}" dt="2020-06-07T21:22:05.370" v="5622" actId="2696"/>
        <pc:sldMkLst>
          <pc:docMk/>
          <pc:sldMk cId="3621646651" sldId="324"/>
        </pc:sldMkLst>
        <pc:spChg chg="mod">
          <ac:chgData name="Josh Bender" userId="04e8eea6-38fc-4f55-9533-14e11e7173ba" providerId="ADAL" clId="{2FACAC12-07E6-FB4C-8F43-C3E3A28871BA}" dt="2020-06-06T17:27:44.213" v="3725" actId="20577"/>
          <ac:spMkLst>
            <pc:docMk/>
            <pc:sldMk cId="3621646651" sldId="324"/>
            <ac:spMk id="13" creationId="{1DC52E55-6E52-524B-9F53-331171603CA0}"/>
          </ac:spMkLst>
        </pc:spChg>
      </pc:sldChg>
      <pc:sldChg chg="addSp delSp modSp add">
        <pc:chgData name="Josh Bender" userId="04e8eea6-38fc-4f55-9533-14e11e7173ba" providerId="ADAL" clId="{2FACAC12-07E6-FB4C-8F43-C3E3A28871BA}" dt="2020-06-07T20:50:36.366" v="4789" actId="313"/>
        <pc:sldMkLst>
          <pc:docMk/>
          <pc:sldMk cId="2700006430" sldId="325"/>
        </pc:sldMkLst>
        <pc:spChg chg="mod">
          <ac:chgData name="Josh Bender" userId="04e8eea6-38fc-4f55-9533-14e11e7173ba" providerId="ADAL" clId="{2FACAC12-07E6-FB4C-8F43-C3E3A28871BA}" dt="2020-06-07T20:50:36.366" v="4789" actId="313"/>
          <ac:spMkLst>
            <pc:docMk/>
            <pc:sldMk cId="2700006430" sldId="325"/>
            <ac:spMk id="2" creationId="{7DCEC6B6-0279-4C11-AA61-E57F3C2C7E46}"/>
          </ac:spMkLst>
        </pc:spChg>
        <pc:graphicFrameChg chg="del">
          <ac:chgData name="Josh Bender" userId="04e8eea6-38fc-4f55-9533-14e11e7173ba" providerId="ADAL" clId="{2FACAC12-07E6-FB4C-8F43-C3E3A28871BA}" dt="2020-06-07T20:49:53.313" v="4769" actId="478"/>
          <ac:graphicFrameMkLst>
            <pc:docMk/>
            <pc:sldMk cId="2700006430" sldId="325"/>
            <ac:graphicFrameMk id="6" creationId="{3A90FB56-45C0-6A42-8189-128C363DCE2E}"/>
          </ac:graphicFrameMkLst>
        </pc:graphicFrameChg>
        <pc:graphicFrameChg chg="add mod">
          <ac:chgData name="Josh Bender" userId="04e8eea6-38fc-4f55-9533-14e11e7173ba" providerId="ADAL" clId="{2FACAC12-07E6-FB4C-8F43-C3E3A28871BA}" dt="2020-06-07T20:49:54.201" v="4770"/>
          <ac:graphicFrameMkLst>
            <pc:docMk/>
            <pc:sldMk cId="2700006430" sldId="325"/>
            <ac:graphicFrameMk id="18" creationId="{B3957610-5464-1147-BDAD-736870A50CB0}"/>
          </ac:graphicFrameMkLst>
        </pc:graphicFrameChg>
        <pc:picChg chg="del">
          <ac:chgData name="Josh Bender" userId="04e8eea6-38fc-4f55-9533-14e11e7173ba" providerId="ADAL" clId="{2FACAC12-07E6-FB4C-8F43-C3E3A28871BA}" dt="2020-06-07T20:50:08.768" v="4771" actId="478"/>
          <ac:picMkLst>
            <pc:docMk/>
            <pc:sldMk cId="2700006430" sldId="325"/>
            <ac:picMk id="5121" creationId="{32EC4E9F-87F4-C242-818B-6613C5B32569}"/>
          </ac:picMkLst>
        </pc:picChg>
      </pc:sldChg>
      <pc:sldChg chg="addSp delSp modSp add">
        <pc:chgData name="Josh Bender" userId="04e8eea6-38fc-4f55-9533-14e11e7173ba" providerId="ADAL" clId="{2FACAC12-07E6-FB4C-8F43-C3E3A28871BA}" dt="2020-06-11T20:33:59.207" v="7158" actId="14861"/>
        <pc:sldMkLst>
          <pc:docMk/>
          <pc:sldMk cId="126307148" sldId="330"/>
        </pc:sldMkLst>
        <pc:spChg chg="del">
          <ac:chgData name="Josh Bender" userId="04e8eea6-38fc-4f55-9533-14e11e7173ba" providerId="ADAL" clId="{2FACAC12-07E6-FB4C-8F43-C3E3A28871BA}" dt="2020-06-11T20:27:23.298" v="7042" actId="478"/>
          <ac:spMkLst>
            <pc:docMk/>
            <pc:sldMk cId="126307148" sldId="330"/>
            <ac:spMk id="4" creationId="{BF403A63-AC03-47C7-8D01-8A3B73948BA4}"/>
          </ac:spMkLst>
        </pc:spChg>
        <pc:spChg chg="add mod">
          <ac:chgData name="Josh Bender" userId="04e8eea6-38fc-4f55-9533-14e11e7173ba" providerId="ADAL" clId="{2FACAC12-07E6-FB4C-8F43-C3E3A28871BA}" dt="2020-06-11T20:32:35.488" v="7150" actId="115"/>
          <ac:spMkLst>
            <pc:docMk/>
            <pc:sldMk cId="126307148" sldId="330"/>
            <ac:spMk id="5" creationId="{2EC81556-19C1-9641-A7ED-E51E70CCE859}"/>
          </ac:spMkLst>
        </pc:spChg>
        <pc:spChg chg="del">
          <ac:chgData name="Josh Bender" userId="04e8eea6-38fc-4f55-9533-14e11e7173ba" providerId="ADAL" clId="{2FACAC12-07E6-FB4C-8F43-C3E3A28871BA}" dt="2020-06-11T20:27:23.298" v="7042" actId="478"/>
          <ac:spMkLst>
            <pc:docMk/>
            <pc:sldMk cId="126307148" sldId="330"/>
            <ac:spMk id="7" creationId="{CF3594DC-0B5F-614C-A078-F8D0549CADEB}"/>
          </ac:spMkLst>
        </pc:spChg>
        <pc:spChg chg="del">
          <ac:chgData name="Josh Bender" userId="04e8eea6-38fc-4f55-9533-14e11e7173ba" providerId="ADAL" clId="{2FACAC12-07E6-FB4C-8F43-C3E3A28871BA}" dt="2020-06-11T20:27:23.298" v="7042" actId="478"/>
          <ac:spMkLst>
            <pc:docMk/>
            <pc:sldMk cId="126307148" sldId="330"/>
            <ac:spMk id="8" creationId="{0F05F3F6-18EC-8E40-A524-E8EF95533775}"/>
          </ac:spMkLst>
        </pc:spChg>
        <pc:spChg chg="del">
          <ac:chgData name="Josh Bender" userId="04e8eea6-38fc-4f55-9533-14e11e7173ba" providerId="ADAL" clId="{2FACAC12-07E6-FB4C-8F43-C3E3A28871BA}" dt="2020-06-11T20:27:23.298" v="7042" actId="478"/>
          <ac:spMkLst>
            <pc:docMk/>
            <pc:sldMk cId="126307148" sldId="330"/>
            <ac:spMk id="9" creationId="{7C7E7DB9-56A1-6147-BB59-D5A8EE4D8733}"/>
          </ac:spMkLst>
        </pc:spChg>
        <pc:spChg chg="del">
          <ac:chgData name="Josh Bender" userId="04e8eea6-38fc-4f55-9533-14e11e7173ba" providerId="ADAL" clId="{2FACAC12-07E6-FB4C-8F43-C3E3A28871BA}" dt="2020-06-11T20:27:23.298" v="7042" actId="478"/>
          <ac:spMkLst>
            <pc:docMk/>
            <pc:sldMk cId="126307148" sldId="330"/>
            <ac:spMk id="12" creationId="{20CF48ED-5F40-844D-9500-78FC59A5414F}"/>
          </ac:spMkLst>
        </pc:spChg>
        <pc:spChg chg="del">
          <ac:chgData name="Josh Bender" userId="04e8eea6-38fc-4f55-9533-14e11e7173ba" providerId="ADAL" clId="{2FACAC12-07E6-FB4C-8F43-C3E3A28871BA}" dt="2020-06-11T20:27:23.298" v="7042" actId="478"/>
          <ac:spMkLst>
            <pc:docMk/>
            <pc:sldMk cId="126307148" sldId="330"/>
            <ac:spMk id="13" creationId="{67EBE314-9B0E-C24E-95AC-8DC40F8D5B3A}"/>
          </ac:spMkLst>
        </pc:spChg>
        <pc:spChg chg="del">
          <ac:chgData name="Josh Bender" userId="04e8eea6-38fc-4f55-9533-14e11e7173ba" providerId="ADAL" clId="{2FACAC12-07E6-FB4C-8F43-C3E3A28871BA}" dt="2020-06-11T20:27:23.298" v="7042" actId="478"/>
          <ac:spMkLst>
            <pc:docMk/>
            <pc:sldMk cId="126307148" sldId="330"/>
            <ac:spMk id="14" creationId="{A2434949-E6F8-DF42-B317-D8C6D63F4CF7}"/>
          </ac:spMkLst>
        </pc:spChg>
        <pc:spChg chg="del">
          <ac:chgData name="Josh Bender" userId="04e8eea6-38fc-4f55-9533-14e11e7173ba" providerId="ADAL" clId="{2FACAC12-07E6-FB4C-8F43-C3E3A28871BA}" dt="2020-06-11T20:27:23.298" v="7042" actId="478"/>
          <ac:spMkLst>
            <pc:docMk/>
            <pc:sldMk cId="126307148" sldId="330"/>
            <ac:spMk id="15" creationId="{4064DACC-D5F7-EB48-BB98-741E01270248}"/>
          </ac:spMkLst>
        </pc:spChg>
        <pc:spChg chg="del">
          <ac:chgData name="Josh Bender" userId="04e8eea6-38fc-4f55-9533-14e11e7173ba" providerId="ADAL" clId="{2FACAC12-07E6-FB4C-8F43-C3E3A28871BA}" dt="2020-06-11T20:27:23.298" v="7042" actId="478"/>
          <ac:spMkLst>
            <pc:docMk/>
            <pc:sldMk cId="126307148" sldId="330"/>
            <ac:spMk id="16" creationId="{916C8DE1-C028-7540-AAB5-BADA438D9ED2}"/>
          </ac:spMkLst>
        </pc:spChg>
        <pc:spChg chg="add mod">
          <ac:chgData name="Josh Bender" userId="04e8eea6-38fc-4f55-9533-14e11e7173ba" providerId="ADAL" clId="{2FACAC12-07E6-FB4C-8F43-C3E3A28871BA}" dt="2020-06-11T20:31:55.989" v="7142" actId="113"/>
          <ac:spMkLst>
            <pc:docMk/>
            <pc:sldMk cId="126307148" sldId="330"/>
            <ac:spMk id="25" creationId="{4CBB6813-6655-614E-B299-678D935B5A7B}"/>
          </ac:spMkLst>
        </pc:spChg>
        <pc:spChg chg="add mod">
          <ac:chgData name="Josh Bender" userId="04e8eea6-38fc-4f55-9533-14e11e7173ba" providerId="ADAL" clId="{2FACAC12-07E6-FB4C-8F43-C3E3A28871BA}" dt="2020-06-11T20:32:52.235" v="7154" actId="122"/>
          <ac:spMkLst>
            <pc:docMk/>
            <pc:sldMk cId="126307148" sldId="330"/>
            <ac:spMk id="26" creationId="{DD543DF7-8488-D749-BFD2-DF9AB9ED0261}"/>
          </ac:spMkLst>
        </pc:spChg>
        <pc:spChg chg="mod">
          <ac:chgData name="Josh Bender" userId="04e8eea6-38fc-4f55-9533-14e11e7173ba" providerId="ADAL" clId="{2FACAC12-07E6-FB4C-8F43-C3E3A28871BA}" dt="2020-06-11T20:28:14.926" v="7048"/>
          <ac:spMkLst>
            <pc:docMk/>
            <pc:sldMk cId="126307148" sldId="330"/>
            <ac:spMk id="34" creationId="{E81DA29E-512E-1A49-8E71-2AF1E6BCB9D0}"/>
          </ac:spMkLst>
        </pc:spChg>
        <pc:spChg chg="add mod">
          <ac:chgData name="Josh Bender" userId="04e8eea6-38fc-4f55-9533-14e11e7173ba" providerId="ADAL" clId="{2FACAC12-07E6-FB4C-8F43-C3E3A28871BA}" dt="2020-06-11T20:32:40.330" v="7152" actId="115"/>
          <ac:spMkLst>
            <pc:docMk/>
            <pc:sldMk cId="126307148" sldId="330"/>
            <ac:spMk id="35" creationId="{48ED7AD0-A275-EC43-A86E-0E82FED1EA3E}"/>
          </ac:spMkLst>
        </pc:spChg>
        <pc:spChg chg="add mod">
          <ac:chgData name="Josh Bender" userId="04e8eea6-38fc-4f55-9533-14e11e7173ba" providerId="ADAL" clId="{2FACAC12-07E6-FB4C-8F43-C3E3A28871BA}" dt="2020-06-11T20:32:42.477" v="7153" actId="115"/>
          <ac:spMkLst>
            <pc:docMk/>
            <pc:sldMk cId="126307148" sldId="330"/>
            <ac:spMk id="36" creationId="{BD933AE8-018C-AD4D-987A-6FC49A333CF9}"/>
          </ac:spMkLst>
        </pc:spChg>
        <pc:spChg chg="add mod">
          <ac:chgData name="Josh Bender" userId="04e8eea6-38fc-4f55-9533-14e11e7173ba" providerId="ADAL" clId="{2FACAC12-07E6-FB4C-8F43-C3E3A28871BA}" dt="2020-06-11T20:32:37.983" v="7151" actId="115"/>
          <ac:spMkLst>
            <pc:docMk/>
            <pc:sldMk cId="126307148" sldId="330"/>
            <ac:spMk id="37" creationId="{61F74783-2F36-F848-8815-1956D30EE292}"/>
          </ac:spMkLst>
        </pc:spChg>
        <pc:spChg chg="add del mod">
          <ac:chgData name="Josh Bender" userId="04e8eea6-38fc-4f55-9533-14e11e7173ba" providerId="ADAL" clId="{2FACAC12-07E6-FB4C-8F43-C3E3A28871BA}" dt="2020-06-11T20:32:17.254" v="7147"/>
          <ac:spMkLst>
            <pc:docMk/>
            <pc:sldMk cId="126307148" sldId="330"/>
            <ac:spMk id="38" creationId="{353D57D3-42FB-144D-B1B0-CBAA8B86F50B}"/>
          </ac:spMkLst>
        </pc:spChg>
        <pc:grpChg chg="del">
          <ac:chgData name="Josh Bender" userId="04e8eea6-38fc-4f55-9533-14e11e7173ba" providerId="ADAL" clId="{2FACAC12-07E6-FB4C-8F43-C3E3A28871BA}" dt="2020-06-11T20:27:23.298" v="7042" actId="478"/>
          <ac:grpSpMkLst>
            <pc:docMk/>
            <pc:sldMk cId="126307148" sldId="330"/>
            <ac:grpSpMk id="3" creationId="{74136194-0F5E-409B-8E3D-D5AA019F4DCA}"/>
          </ac:grpSpMkLst>
        </pc:grpChg>
        <pc:grpChg chg="add mod">
          <ac:chgData name="Josh Bender" userId="04e8eea6-38fc-4f55-9533-14e11e7173ba" providerId="ADAL" clId="{2FACAC12-07E6-FB4C-8F43-C3E3A28871BA}" dt="2020-06-11T20:32:26.043" v="7149" actId="1076"/>
          <ac:grpSpMkLst>
            <pc:docMk/>
            <pc:sldMk cId="126307148" sldId="330"/>
            <ac:grpSpMk id="32" creationId="{9C77B634-405A-EB42-9B9C-34F2C171FA6B}"/>
          </ac:grpSpMkLst>
        </pc:grpChg>
        <pc:picChg chg="del">
          <ac:chgData name="Josh Bender" userId="04e8eea6-38fc-4f55-9533-14e11e7173ba" providerId="ADAL" clId="{2FACAC12-07E6-FB4C-8F43-C3E3A28871BA}" dt="2020-06-11T20:27:23.298" v="7042" actId="478"/>
          <ac:picMkLst>
            <pc:docMk/>
            <pc:sldMk cId="126307148" sldId="330"/>
            <ac:picMk id="22" creationId="{C025CCD7-C41B-4277-9B27-ACB2C000E5C9}"/>
          </ac:picMkLst>
        </pc:picChg>
        <pc:picChg chg="del">
          <ac:chgData name="Josh Bender" userId="04e8eea6-38fc-4f55-9533-14e11e7173ba" providerId="ADAL" clId="{2FACAC12-07E6-FB4C-8F43-C3E3A28871BA}" dt="2020-06-11T20:27:23.298" v="7042" actId="478"/>
          <ac:picMkLst>
            <pc:docMk/>
            <pc:sldMk cId="126307148" sldId="330"/>
            <ac:picMk id="23" creationId="{B3DDFB80-78FC-4B61-9C36-84812232A51B}"/>
          </ac:picMkLst>
        </pc:picChg>
        <pc:picChg chg="del">
          <ac:chgData name="Josh Bender" userId="04e8eea6-38fc-4f55-9533-14e11e7173ba" providerId="ADAL" clId="{2FACAC12-07E6-FB4C-8F43-C3E3A28871BA}" dt="2020-06-11T20:27:23.298" v="7042" actId="478"/>
          <ac:picMkLst>
            <pc:docMk/>
            <pc:sldMk cId="126307148" sldId="330"/>
            <ac:picMk id="24" creationId="{4D90FED9-C6D5-4990-A354-8BD0D1F13872}"/>
          </ac:picMkLst>
        </pc:picChg>
        <pc:picChg chg="add mod">
          <ac:chgData name="Josh Bender" userId="04e8eea6-38fc-4f55-9533-14e11e7173ba" providerId="ADAL" clId="{2FACAC12-07E6-FB4C-8F43-C3E3A28871BA}" dt="2020-06-11T20:33:59.207" v="7158" actId="14861"/>
          <ac:picMkLst>
            <pc:docMk/>
            <pc:sldMk cId="126307148" sldId="330"/>
            <ac:picMk id="27" creationId="{C45E8527-B417-434C-8B14-429C4A50778C}"/>
          </ac:picMkLst>
        </pc:picChg>
        <pc:picChg chg="del">
          <ac:chgData name="Josh Bender" userId="04e8eea6-38fc-4f55-9533-14e11e7173ba" providerId="ADAL" clId="{2FACAC12-07E6-FB4C-8F43-C3E3A28871BA}" dt="2020-06-11T20:27:23.298" v="7042" actId="478"/>
          <ac:picMkLst>
            <pc:docMk/>
            <pc:sldMk cId="126307148" sldId="330"/>
            <ac:picMk id="28" creationId="{DF0CCC9D-A142-497F-B57F-89BB10A20602}"/>
          </ac:picMkLst>
        </pc:picChg>
        <pc:picChg chg="add del mod">
          <ac:chgData name="Josh Bender" userId="04e8eea6-38fc-4f55-9533-14e11e7173ba" providerId="ADAL" clId="{2FACAC12-07E6-FB4C-8F43-C3E3A28871BA}" dt="2020-06-11T20:28:46.885" v="7063" actId="1076"/>
          <ac:picMkLst>
            <pc:docMk/>
            <pc:sldMk cId="126307148" sldId="330"/>
            <ac:picMk id="29" creationId="{D576C77E-45F1-A740-BBB3-C8CA166ADB7E}"/>
          </ac:picMkLst>
        </pc:picChg>
        <pc:picChg chg="add mod">
          <ac:chgData name="Josh Bender" userId="04e8eea6-38fc-4f55-9533-14e11e7173ba" providerId="ADAL" clId="{2FACAC12-07E6-FB4C-8F43-C3E3A28871BA}" dt="2020-06-11T20:30:58.391" v="7133" actId="1076"/>
          <ac:picMkLst>
            <pc:docMk/>
            <pc:sldMk cId="126307148" sldId="330"/>
            <ac:picMk id="30" creationId="{A0F88C5A-BAA9-4A46-A951-80D473CF8432}"/>
          </ac:picMkLst>
        </pc:picChg>
        <pc:picChg chg="add mod">
          <ac:chgData name="Josh Bender" userId="04e8eea6-38fc-4f55-9533-14e11e7173ba" providerId="ADAL" clId="{2FACAC12-07E6-FB4C-8F43-C3E3A28871BA}" dt="2020-06-11T20:30:42.382" v="7129" actId="1076"/>
          <ac:picMkLst>
            <pc:docMk/>
            <pc:sldMk cId="126307148" sldId="330"/>
            <ac:picMk id="31" creationId="{99A89FCF-6007-314B-BDAA-921599E1A2F6}"/>
          </ac:picMkLst>
        </pc:picChg>
        <pc:picChg chg="mod">
          <ac:chgData name="Josh Bender" userId="04e8eea6-38fc-4f55-9533-14e11e7173ba" providerId="ADAL" clId="{2FACAC12-07E6-FB4C-8F43-C3E3A28871BA}" dt="2020-06-11T20:28:14.926" v="7048"/>
          <ac:picMkLst>
            <pc:docMk/>
            <pc:sldMk cId="126307148" sldId="330"/>
            <ac:picMk id="33" creationId="{FBC50184-A0D4-7340-A183-F517C8EE6325}"/>
          </ac:picMkLst>
        </pc:picChg>
        <pc:picChg chg="del">
          <ac:chgData name="Josh Bender" userId="04e8eea6-38fc-4f55-9533-14e11e7173ba" providerId="ADAL" clId="{2FACAC12-07E6-FB4C-8F43-C3E3A28871BA}" dt="2020-06-11T20:27:23.298" v="7042" actId="478"/>
          <ac:picMkLst>
            <pc:docMk/>
            <pc:sldMk cId="126307148" sldId="330"/>
            <ac:picMk id="5121" creationId="{32EC4E9F-87F4-C242-818B-6613C5B32569}"/>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DF3C90-58E7-AA4B-B572-9F79B430226E}" type="doc">
      <dgm:prSet loTypeId="urn:microsoft.com/office/officeart/2005/8/layout/hChevron3" loCatId="" qsTypeId="urn:microsoft.com/office/officeart/2005/8/quickstyle/simple1" qsCatId="simple" csTypeId="urn:microsoft.com/office/officeart/2005/8/colors/accent1_2" csCatId="accent1" phldr="1"/>
      <dgm:spPr/>
      <dgm:t>
        <a:bodyPr/>
        <a:lstStyle/>
        <a:p>
          <a:endParaRPr lang="en-US"/>
        </a:p>
      </dgm:t>
    </dgm:pt>
    <dgm:pt modelId="{2EDC0520-820B-364B-8AB2-CA6A8B83F598}">
      <dgm:prSet phldrT="[Text]" custT="1"/>
      <dgm:spPr>
        <a:solidFill>
          <a:schemeClr val="accent2"/>
        </a:solidFill>
        <a:ln w="12700" cap="flat" cmpd="sng" algn="ctr">
          <a:solidFill>
            <a:prstClr val="white">
              <a:hueOff val="0"/>
              <a:satOff val="0"/>
              <a:lumOff val="0"/>
              <a:alphaOff val="0"/>
            </a:prstClr>
          </a:solidFill>
          <a:prstDash val="solid"/>
          <a:miter lim="800000"/>
        </a:ln>
        <a:effectLst/>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a:solidFill>
                <a:schemeClr val="bg1"/>
              </a:solidFill>
              <a:latin typeface="Calibri" panose="020F0502020204030204"/>
              <a:ea typeface="+mn-ea"/>
              <a:cs typeface="+mn-cs"/>
            </a:rPr>
            <a:t>Background</a:t>
          </a:r>
        </a:p>
      </dgm:t>
    </dgm:pt>
    <dgm:pt modelId="{5A8D3BC4-BBFC-7244-AD95-24F77C04EC41}" type="parTrans" cxnId="{CAB2A6E0-091A-104D-AD0D-71C463B690A1}">
      <dgm:prSet/>
      <dgm:spPr/>
      <dgm:t>
        <a:bodyPr/>
        <a:lstStyle/>
        <a:p>
          <a:endParaRPr lang="en-US"/>
        </a:p>
      </dgm:t>
    </dgm:pt>
    <dgm:pt modelId="{DD550CD4-E0A7-7748-B5E6-31D7465976A5}" type="sibTrans" cxnId="{CAB2A6E0-091A-104D-AD0D-71C463B690A1}">
      <dgm:prSet/>
      <dgm:spPr/>
      <dgm:t>
        <a:bodyPr/>
        <a:lstStyle/>
        <a:p>
          <a:endParaRPr lang="en-US"/>
        </a:p>
      </dgm:t>
    </dgm:pt>
    <dgm:pt modelId="{BAF52B4A-391C-374F-A63B-CDB8887EFE2D}">
      <dgm:prSet phldrT="[Text]" custT="1"/>
      <dgm:spPr>
        <a:solidFill>
          <a:schemeClr val="bg2"/>
        </a:solidFill>
      </dgm:spPr>
      <dgm:t>
        <a:bodyPr/>
        <a:lstStyle/>
        <a:p>
          <a:r>
            <a:rPr lang="en-US" sz="1400">
              <a:solidFill>
                <a:schemeClr val="tx1"/>
              </a:solidFill>
            </a:rPr>
            <a:t>Variable Definition</a:t>
          </a:r>
          <a:endParaRPr lang="en-US" sz="2000">
            <a:solidFill>
              <a:schemeClr val="tx1"/>
            </a:solidFill>
          </a:endParaRPr>
        </a:p>
      </dgm:t>
    </dgm:pt>
    <dgm:pt modelId="{E44AE93B-6649-F34C-A93D-25497CD94B10}" type="parTrans" cxnId="{C6DAC057-24A7-2045-BD7C-8D97CFE6A3F0}">
      <dgm:prSet/>
      <dgm:spPr/>
      <dgm:t>
        <a:bodyPr/>
        <a:lstStyle/>
        <a:p>
          <a:endParaRPr lang="en-US"/>
        </a:p>
      </dgm:t>
    </dgm:pt>
    <dgm:pt modelId="{41B6C716-2737-5E48-89B1-E929C6114F5A}" type="sibTrans" cxnId="{C6DAC057-24A7-2045-BD7C-8D97CFE6A3F0}">
      <dgm:prSet/>
      <dgm:spPr/>
      <dgm:t>
        <a:bodyPr/>
        <a:lstStyle/>
        <a:p>
          <a:endParaRPr lang="en-US"/>
        </a:p>
      </dgm:t>
    </dgm:pt>
    <dgm:pt modelId="{736B35D2-B487-A840-BAA7-D7C7088CA983}">
      <dgm:prSet phldrT="[Text]" custT="1"/>
      <dgm:spPr>
        <a:solidFill>
          <a:schemeClr val="bg2"/>
        </a:solidFill>
      </dgm:spPr>
      <dgm:t>
        <a:bodyPr/>
        <a:lstStyle/>
        <a:p>
          <a:r>
            <a:rPr lang="en-US" sz="1400">
              <a:solidFill>
                <a:schemeClr val="tx1"/>
              </a:solidFill>
            </a:rPr>
            <a:t>Exploratory Data Analysis</a:t>
          </a:r>
        </a:p>
      </dgm:t>
    </dgm:pt>
    <dgm:pt modelId="{200996AF-FC68-564B-9C6A-62826542A11C}" type="parTrans" cxnId="{F871DBCE-18AD-D84A-955A-DE489B9A8F41}">
      <dgm:prSet/>
      <dgm:spPr/>
      <dgm:t>
        <a:bodyPr/>
        <a:lstStyle/>
        <a:p>
          <a:endParaRPr lang="en-US"/>
        </a:p>
      </dgm:t>
    </dgm:pt>
    <dgm:pt modelId="{779B999D-B163-0B42-A32D-F962045033A5}" type="sibTrans" cxnId="{F871DBCE-18AD-D84A-955A-DE489B9A8F41}">
      <dgm:prSet/>
      <dgm:spPr/>
      <dgm:t>
        <a:bodyPr/>
        <a:lstStyle/>
        <a:p>
          <a:endParaRPr lang="en-US"/>
        </a:p>
      </dgm:t>
    </dgm:pt>
    <dgm:pt modelId="{224F3C07-DAFD-4D4C-AAFA-72F89A1F103D}">
      <dgm:prSet custT="1"/>
      <dgm:spPr>
        <a:solidFill>
          <a:schemeClr val="bg2"/>
        </a:solidFill>
      </dgm:spPr>
      <dgm:t>
        <a:bodyPr/>
        <a:lstStyle/>
        <a:p>
          <a:r>
            <a:rPr lang="en-US" sz="1400">
              <a:solidFill>
                <a:schemeClr val="tx1"/>
              </a:solidFill>
            </a:rPr>
            <a:t>Model Methodology</a:t>
          </a:r>
          <a:endParaRPr lang="en-US" sz="1600">
            <a:solidFill>
              <a:schemeClr val="tx1"/>
            </a:solidFill>
          </a:endParaRPr>
        </a:p>
      </dgm:t>
    </dgm:pt>
    <dgm:pt modelId="{C95E105E-58AE-E642-8261-3B2404BF04B0}" type="parTrans" cxnId="{DD8C1819-D18C-9348-A0C2-72AA546A34B0}">
      <dgm:prSet/>
      <dgm:spPr/>
      <dgm:t>
        <a:bodyPr/>
        <a:lstStyle/>
        <a:p>
          <a:endParaRPr lang="en-US"/>
        </a:p>
      </dgm:t>
    </dgm:pt>
    <dgm:pt modelId="{2DBFB9F9-878D-124F-9D43-25B0C9ED15E2}" type="sibTrans" cxnId="{DD8C1819-D18C-9348-A0C2-72AA546A34B0}">
      <dgm:prSet/>
      <dgm:spPr/>
      <dgm:t>
        <a:bodyPr/>
        <a:lstStyle/>
        <a:p>
          <a:endParaRPr lang="en-US"/>
        </a:p>
      </dgm:t>
    </dgm:pt>
    <dgm:pt modelId="{B75A21D0-7454-EB49-97B7-F04B2F6E0EE4}">
      <dgm:prSet custT="1"/>
      <dgm:spPr>
        <a:solidFill>
          <a:schemeClr val="bg2"/>
        </a:solidFill>
      </dgm:spPr>
      <dgm:t>
        <a:bodyPr/>
        <a:lstStyle/>
        <a:p>
          <a:r>
            <a:rPr lang="en-US" sz="1400">
              <a:solidFill>
                <a:schemeClr val="tx1"/>
              </a:solidFill>
            </a:rPr>
            <a:t>Results</a:t>
          </a:r>
          <a:endParaRPr lang="en-US" sz="1600">
            <a:solidFill>
              <a:schemeClr val="tx1"/>
            </a:solidFill>
          </a:endParaRPr>
        </a:p>
      </dgm:t>
    </dgm:pt>
    <dgm:pt modelId="{78BE10D2-98B7-124A-A014-0246E75DC5B8}" type="parTrans" cxnId="{7ACE1B9E-CA66-9245-BEE2-E47D5CA39A0A}">
      <dgm:prSet/>
      <dgm:spPr/>
      <dgm:t>
        <a:bodyPr/>
        <a:lstStyle/>
        <a:p>
          <a:endParaRPr lang="en-US"/>
        </a:p>
      </dgm:t>
    </dgm:pt>
    <dgm:pt modelId="{E5C2C5BB-824E-154E-B177-500C302800FC}" type="sibTrans" cxnId="{7ACE1B9E-CA66-9245-BEE2-E47D5CA39A0A}">
      <dgm:prSet/>
      <dgm:spPr/>
      <dgm:t>
        <a:bodyPr/>
        <a:lstStyle/>
        <a:p>
          <a:endParaRPr lang="en-US"/>
        </a:p>
      </dgm:t>
    </dgm:pt>
    <dgm:pt modelId="{64B8C473-A13A-C24F-BB31-A3E959D0175B}" type="pres">
      <dgm:prSet presAssocID="{AADF3C90-58E7-AA4B-B572-9F79B430226E}" presName="Name0" presStyleCnt="0">
        <dgm:presLayoutVars>
          <dgm:dir/>
          <dgm:resizeHandles val="exact"/>
        </dgm:presLayoutVars>
      </dgm:prSet>
      <dgm:spPr/>
    </dgm:pt>
    <dgm:pt modelId="{2CF32CA2-0AC5-1F40-9826-235FCAEA0EC3}" type="pres">
      <dgm:prSet presAssocID="{2EDC0520-820B-364B-8AB2-CA6A8B83F598}" presName="parTxOnly" presStyleLbl="node1" presStyleIdx="0" presStyleCnt="5" custScaleX="99159" custLinFactNeighborX="42900">
        <dgm:presLayoutVars>
          <dgm:bulletEnabled val="1"/>
        </dgm:presLayoutVars>
      </dgm:prSet>
      <dgm:spPr>
        <a:xfrm>
          <a:off x="135654" y="15315"/>
          <a:ext cx="1562784" cy="630415"/>
        </a:xfrm>
        <a:prstGeom prst="homePlate">
          <a:avLst/>
        </a:prstGeom>
      </dgm:spPr>
    </dgm:pt>
    <dgm:pt modelId="{AB733B93-7ADF-844E-B5FD-811CA0E46088}" type="pres">
      <dgm:prSet presAssocID="{DD550CD4-E0A7-7748-B5E6-31D7465976A5}" presName="parSpace" presStyleCnt="0"/>
      <dgm:spPr/>
    </dgm:pt>
    <dgm:pt modelId="{B89C3901-B389-F241-B1FC-954A7151EA37}" type="pres">
      <dgm:prSet presAssocID="{BAF52B4A-391C-374F-A63B-CDB8887EFE2D}" presName="parTxOnly" presStyleLbl="node1" presStyleIdx="1" presStyleCnt="5" custScaleX="113062" custLinFactNeighborX="48907">
        <dgm:presLayoutVars>
          <dgm:bulletEnabled val="1"/>
        </dgm:presLayoutVars>
      </dgm:prSet>
      <dgm:spPr/>
    </dgm:pt>
    <dgm:pt modelId="{EDD4D3A5-909F-F948-9AA7-5A22C8DC258E}" type="pres">
      <dgm:prSet presAssocID="{41B6C716-2737-5E48-89B1-E929C6114F5A}" presName="parSpace" presStyleCnt="0"/>
      <dgm:spPr/>
    </dgm:pt>
    <dgm:pt modelId="{EEB82426-D3ED-224A-8D05-CAB115075E70}" type="pres">
      <dgm:prSet presAssocID="{736B35D2-B487-A840-BAA7-D7C7088CA983}" presName="parTxOnly" presStyleLbl="node1" presStyleIdx="2" presStyleCnt="5" custScaleX="117075" custLinFactNeighborX="11396">
        <dgm:presLayoutVars>
          <dgm:bulletEnabled val="1"/>
        </dgm:presLayoutVars>
      </dgm:prSet>
      <dgm:spPr/>
    </dgm:pt>
    <dgm:pt modelId="{815C976D-C673-284B-B8D8-F29D14823C09}" type="pres">
      <dgm:prSet presAssocID="{779B999D-B163-0B42-A32D-F962045033A5}" presName="parSpace" presStyleCnt="0"/>
      <dgm:spPr/>
    </dgm:pt>
    <dgm:pt modelId="{0EA6DE0C-0F38-974E-AE1D-4CC76F9FB72B}" type="pres">
      <dgm:prSet presAssocID="{224F3C07-DAFD-4D4C-AAFA-72F89A1F103D}" presName="parTxOnly" presStyleLbl="node1" presStyleIdx="3" presStyleCnt="5" custScaleX="113004">
        <dgm:presLayoutVars>
          <dgm:bulletEnabled val="1"/>
        </dgm:presLayoutVars>
      </dgm:prSet>
      <dgm:spPr/>
    </dgm:pt>
    <dgm:pt modelId="{8057BC17-0980-344E-AE5B-06BBB52A6D13}" type="pres">
      <dgm:prSet presAssocID="{2DBFB9F9-878D-124F-9D43-25B0C9ED15E2}" presName="parSpace" presStyleCnt="0"/>
      <dgm:spPr/>
    </dgm:pt>
    <dgm:pt modelId="{8FDBE9F3-45CB-9941-8952-200CE8F59F21}" type="pres">
      <dgm:prSet presAssocID="{B75A21D0-7454-EB49-97B7-F04B2F6E0EE4}" presName="parTxOnly" presStyleLbl="node1" presStyleIdx="4" presStyleCnt="5" custScaleX="92178">
        <dgm:presLayoutVars>
          <dgm:bulletEnabled val="1"/>
        </dgm:presLayoutVars>
      </dgm:prSet>
      <dgm:spPr/>
    </dgm:pt>
  </dgm:ptLst>
  <dgm:cxnLst>
    <dgm:cxn modelId="{75ECC70C-504D-BA46-83B6-72907A2A29C5}" type="presOf" srcId="{224F3C07-DAFD-4D4C-AAFA-72F89A1F103D}" destId="{0EA6DE0C-0F38-974E-AE1D-4CC76F9FB72B}" srcOrd="0" destOrd="0" presId="urn:microsoft.com/office/officeart/2005/8/layout/hChevron3"/>
    <dgm:cxn modelId="{DD8C1819-D18C-9348-A0C2-72AA546A34B0}" srcId="{AADF3C90-58E7-AA4B-B572-9F79B430226E}" destId="{224F3C07-DAFD-4D4C-AAFA-72F89A1F103D}" srcOrd="3" destOrd="0" parTransId="{C95E105E-58AE-E642-8261-3B2404BF04B0}" sibTransId="{2DBFB9F9-878D-124F-9D43-25B0C9ED15E2}"/>
    <dgm:cxn modelId="{A348562E-6C5F-8040-9B46-2692F90B2E46}" type="presOf" srcId="{B75A21D0-7454-EB49-97B7-F04B2F6E0EE4}" destId="{8FDBE9F3-45CB-9941-8952-200CE8F59F21}" srcOrd="0" destOrd="0" presId="urn:microsoft.com/office/officeart/2005/8/layout/hChevron3"/>
    <dgm:cxn modelId="{C6DAC057-24A7-2045-BD7C-8D97CFE6A3F0}" srcId="{AADF3C90-58E7-AA4B-B572-9F79B430226E}" destId="{BAF52B4A-391C-374F-A63B-CDB8887EFE2D}" srcOrd="1" destOrd="0" parTransId="{E44AE93B-6649-F34C-A93D-25497CD94B10}" sibTransId="{41B6C716-2737-5E48-89B1-E929C6114F5A}"/>
    <dgm:cxn modelId="{E4544B7A-AF80-2444-9925-286869583673}" type="presOf" srcId="{BAF52B4A-391C-374F-A63B-CDB8887EFE2D}" destId="{B89C3901-B389-F241-B1FC-954A7151EA37}" srcOrd="0" destOrd="0" presId="urn:microsoft.com/office/officeart/2005/8/layout/hChevron3"/>
    <dgm:cxn modelId="{E5B15480-F024-4548-A61E-2C2F1279F3FA}" type="presOf" srcId="{AADF3C90-58E7-AA4B-B572-9F79B430226E}" destId="{64B8C473-A13A-C24F-BB31-A3E959D0175B}" srcOrd="0" destOrd="0" presId="urn:microsoft.com/office/officeart/2005/8/layout/hChevron3"/>
    <dgm:cxn modelId="{7ACE1B9E-CA66-9245-BEE2-E47D5CA39A0A}" srcId="{AADF3C90-58E7-AA4B-B572-9F79B430226E}" destId="{B75A21D0-7454-EB49-97B7-F04B2F6E0EE4}" srcOrd="4" destOrd="0" parTransId="{78BE10D2-98B7-124A-A014-0246E75DC5B8}" sibTransId="{E5C2C5BB-824E-154E-B177-500C302800FC}"/>
    <dgm:cxn modelId="{0B505BC0-BDF9-F142-84E2-53A3E3D1D7D4}" type="presOf" srcId="{2EDC0520-820B-364B-8AB2-CA6A8B83F598}" destId="{2CF32CA2-0AC5-1F40-9826-235FCAEA0EC3}" srcOrd="0" destOrd="0" presId="urn:microsoft.com/office/officeart/2005/8/layout/hChevron3"/>
    <dgm:cxn modelId="{F871DBCE-18AD-D84A-955A-DE489B9A8F41}" srcId="{AADF3C90-58E7-AA4B-B572-9F79B430226E}" destId="{736B35D2-B487-A840-BAA7-D7C7088CA983}" srcOrd="2" destOrd="0" parTransId="{200996AF-FC68-564B-9C6A-62826542A11C}" sibTransId="{779B999D-B163-0B42-A32D-F962045033A5}"/>
    <dgm:cxn modelId="{E17F98DB-18D5-7745-A60E-7FE738022B08}" type="presOf" srcId="{736B35D2-B487-A840-BAA7-D7C7088CA983}" destId="{EEB82426-D3ED-224A-8D05-CAB115075E70}" srcOrd="0" destOrd="0" presId="urn:microsoft.com/office/officeart/2005/8/layout/hChevron3"/>
    <dgm:cxn modelId="{CAB2A6E0-091A-104D-AD0D-71C463B690A1}" srcId="{AADF3C90-58E7-AA4B-B572-9F79B430226E}" destId="{2EDC0520-820B-364B-8AB2-CA6A8B83F598}" srcOrd="0" destOrd="0" parTransId="{5A8D3BC4-BBFC-7244-AD95-24F77C04EC41}" sibTransId="{DD550CD4-E0A7-7748-B5E6-31D7465976A5}"/>
    <dgm:cxn modelId="{D3147CCE-42A0-CA4B-A09C-5366B7E7A37A}" type="presParOf" srcId="{64B8C473-A13A-C24F-BB31-A3E959D0175B}" destId="{2CF32CA2-0AC5-1F40-9826-235FCAEA0EC3}" srcOrd="0" destOrd="0" presId="urn:microsoft.com/office/officeart/2005/8/layout/hChevron3"/>
    <dgm:cxn modelId="{9784D64F-1273-4749-82F8-A07D20DEC157}" type="presParOf" srcId="{64B8C473-A13A-C24F-BB31-A3E959D0175B}" destId="{AB733B93-7ADF-844E-B5FD-811CA0E46088}" srcOrd="1" destOrd="0" presId="urn:microsoft.com/office/officeart/2005/8/layout/hChevron3"/>
    <dgm:cxn modelId="{C107E782-6D73-4741-AFFB-9E4BF5DD1FA0}" type="presParOf" srcId="{64B8C473-A13A-C24F-BB31-A3E959D0175B}" destId="{B89C3901-B389-F241-B1FC-954A7151EA37}" srcOrd="2" destOrd="0" presId="urn:microsoft.com/office/officeart/2005/8/layout/hChevron3"/>
    <dgm:cxn modelId="{8E798064-73F8-C248-9137-A03B47D31CF4}" type="presParOf" srcId="{64B8C473-A13A-C24F-BB31-A3E959D0175B}" destId="{EDD4D3A5-909F-F948-9AA7-5A22C8DC258E}" srcOrd="3" destOrd="0" presId="urn:microsoft.com/office/officeart/2005/8/layout/hChevron3"/>
    <dgm:cxn modelId="{8AF27382-8A5F-1D4F-ACD8-3F48FA1035A2}" type="presParOf" srcId="{64B8C473-A13A-C24F-BB31-A3E959D0175B}" destId="{EEB82426-D3ED-224A-8D05-CAB115075E70}" srcOrd="4" destOrd="0" presId="urn:microsoft.com/office/officeart/2005/8/layout/hChevron3"/>
    <dgm:cxn modelId="{851E2085-B4E5-B345-8830-0E9C9E75CBFA}" type="presParOf" srcId="{64B8C473-A13A-C24F-BB31-A3E959D0175B}" destId="{815C976D-C673-284B-B8D8-F29D14823C09}" srcOrd="5" destOrd="0" presId="urn:microsoft.com/office/officeart/2005/8/layout/hChevron3"/>
    <dgm:cxn modelId="{3AF2C19E-1DF9-4145-823D-288383461415}" type="presParOf" srcId="{64B8C473-A13A-C24F-BB31-A3E959D0175B}" destId="{0EA6DE0C-0F38-974E-AE1D-4CC76F9FB72B}" srcOrd="6" destOrd="0" presId="urn:microsoft.com/office/officeart/2005/8/layout/hChevron3"/>
    <dgm:cxn modelId="{524644A9-ADB4-3245-B22B-D5F5A5E3CD00}" type="presParOf" srcId="{64B8C473-A13A-C24F-BB31-A3E959D0175B}" destId="{8057BC17-0980-344E-AE5B-06BBB52A6D13}" srcOrd="7" destOrd="0" presId="urn:microsoft.com/office/officeart/2005/8/layout/hChevron3"/>
    <dgm:cxn modelId="{CC17F8B8-B650-9640-A901-AED208139DFC}" type="presParOf" srcId="{64B8C473-A13A-C24F-BB31-A3E959D0175B}" destId="{8FDBE9F3-45CB-9941-8952-200CE8F59F21}" srcOrd="8" destOrd="0" presId="urn:microsoft.com/office/officeart/2005/8/layout/hChevron3"/>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ADF3C90-58E7-AA4B-B572-9F79B430226E}" type="doc">
      <dgm:prSet loTypeId="urn:microsoft.com/office/officeart/2005/8/layout/hChevron3" loCatId="" qsTypeId="urn:microsoft.com/office/officeart/2005/8/quickstyle/simple1" qsCatId="simple" csTypeId="urn:microsoft.com/office/officeart/2005/8/colors/accent1_2" csCatId="accent1" phldr="1"/>
      <dgm:spPr/>
      <dgm:t>
        <a:bodyPr/>
        <a:lstStyle/>
        <a:p>
          <a:endParaRPr lang="en-US"/>
        </a:p>
      </dgm:t>
    </dgm:pt>
    <dgm:pt modelId="{2EDC0520-820B-364B-8AB2-CA6A8B83F598}">
      <dgm:prSet phldrT="[Text]" custT="1"/>
      <dgm:spPr>
        <a:solidFill>
          <a:schemeClr val="bg2"/>
        </a:solidFill>
        <a:ln w="12700" cap="flat" cmpd="sng" algn="ctr">
          <a:solidFill>
            <a:prstClr val="white">
              <a:hueOff val="0"/>
              <a:satOff val="0"/>
              <a:lumOff val="0"/>
              <a:alphaOff val="0"/>
            </a:prstClr>
          </a:solidFill>
          <a:prstDash val="solid"/>
          <a:miter lim="800000"/>
        </a:ln>
        <a:effectLst/>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gm:t>
    </dgm:pt>
    <dgm:pt modelId="{5A8D3BC4-BBFC-7244-AD95-24F77C04EC41}" type="parTrans" cxnId="{CAB2A6E0-091A-104D-AD0D-71C463B690A1}">
      <dgm:prSet/>
      <dgm:spPr/>
      <dgm:t>
        <a:bodyPr/>
        <a:lstStyle/>
        <a:p>
          <a:endParaRPr lang="en-US"/>
        </a:p>
      </dgm:t>
    </dgm:pt>
    <dgm:pt modelId="{DD550CD4-E0A7-7748-B5E6-31D7465976A5}" type="sibTrans" cxnId="{CAB2A6E0-091A-104D-AD0D-71C463B690A1}">
      <dgm:prSet/>
      <dgm:spPr/>
      <dgm:t>
        <a:bodyPr/>
        <a:lstStyle/>
        <a:p>
          <a:endParaRPr lang="en-US"/>
        </a:p>
      </dgm:t>
    </dgm:pt>
    <dgm:pt modelId="{BAF52B4A-391C-374F-A63B-CDB8887EFE2D}">
      <dgm:prSet phldrT="[Text]" custT="1"/>
      <dgm:spPr>
        <a:solidFill>
          <a:schemeClr val="bg2"/>
        </a:solidFill>
      </dgm:spPr>
      <dgm:t>
        <a:bodyPr/>
        <a:lstStyle/>
        <a:p>
          <a:r>
            <a:rPr lang="en-US" sz="1400">
              <a:solidFill>
                <a:schemeClr val="tx1"/>
              </a:solidFill>
            </a:rPr>
            <a:t>Variable Definition</a:t>
          </a:r>
          <a:endParaRPr lang="en-US" sz="2000">
            <a:solidFill>
              <a:schemeClr val="tx1"/>
            </a:solidFill>
          </a:endParaRPr>
        </a:p>
      </dgm:t>
    </dgm:pt>
    <dgm:pt modelId="{E44AE93B-6649-F34C-A93D-25497CD94B10}" type="parTrans" cxnId="{C6DAC057-24A7-2045-BD7C-8D97CFE6A3F0}">
      <dgm:prSet/>
      <dgm:spPr/>
      <dgm:t>
        <a:bodyPr/>
        <a:lstStyle/>
        <a:p>
          <a:endParaRPr lang="en-US"/>
        </a:p>
      </dgm:t>
    </dgm:pt>
    <dgm:pt modelId="{41B6C716-2737-5E48-89B1-E929C6114F5A}" type="sibTrans" cxnId="{C6DAC057-24A7-2045-BD7C-8D97CFE6A3F0}">
      <dgm:prSet/>
      <dgm:spPr/>
      <dgm:t>
        <a:bodyPr/>
        <a:lstStyle/>
        <a:p>
          <a:endParaRPr lang="en-US"/>
        </a:p>
      </dgm:t>
    </dgm:pt>
    <dgm:pt modelId="{736B35D2-B487-A840-BAA7-D7C7088CA983}">
      <dgm:prSet phldrT="[Text]" custT="1"/>
      <dgm:spPr>
        <a:solidFill>
          <a:schemeClr val="bg2"/>
        </a:solidFill>
      </dgm:spPr>
      <dgm:t>
        <a:bodyPr/>
        <a:lstStyle/>
        <a:p>
          <a:r>
            <a:rPr lang="en-US" sz="1400">
              <a:solidFill>
                <a:schemeClr val="tx1"/>
              </a:solidFill>
            </a:rPr>
            <a:t>Exploratory Data Analysis</a:t>
          </a:r>
        </a:p>
      </dgm:t>
    </dgm:pt>
    <dgm:pt modelId="{200996AF-FC68-564B-9C6A-62826542A11C}" type="parTrans" cxnId="{F871DBCE-18AD-D84A-955A-DE489B9A8F41}">
      <dgm:prSet/>
      <dgm:spPr/>
      <dgm:t>
        <a:bodyPr/>
        <a:lstStyle/>
        <a:p>
          <a:endParaRPr lang="en-US"/>
        </a:p>
      </dgm:t>
    </dgm:pt>
    <dgm:pt modelId="{779B999D-B163-0B42-A32D-F962045033A5}" type="sibTrans" cxnId="{F871DBCE-18AD-D84A-955A-DE489B9A8F41}">
      <dgm:prSet/>
      <dgm:spPr/>
      <dgm:t>
        <a:bodyPr/>
        <a:lstStyle/>
        <a:p>
          <a:endParaRPr lang="en-US"/>
        </a:p>
      </dgm:t>
    </dgm:pt>
    <dgm:pt modelId="{224F3C07-DAFD-4D4C-AAFA-72F89A1F103D}">
      <dgm:prSet custT="1"/>
      <dgm:spPr>
        <a:solidFill>
          <a:schemeClr val="accent2"/>
        </a:solidFill>
      </dgm:spPr>
      <dgm:t>
        <a:bodyPr/>
        <a:lstStyle/>
        <a:p>
          <a:r>
            <a:rPr lang="en-US" sz="1400">
              <a:solidFill>
                <a:schemeClr val="bg1"/>
              </a:solidFill>
            </a:rPr>
            <a:t>Model Methodology</a:t>
          </a:r>
          <a:endParaRPr lang="en-US" sz="1600">
            <a:solidFill>
              <a:schemeClr val="bg1"/>
            </a:solidFill>
          </a:endParaRPr>
        </a:p>
      </dgm:t>
    </dgm:pt>
    <dgm:pt modelId="{C95E105E-58AE-E642-8261-3B2404BF04B0}" type="parTrans" cxnId="{DD8C1819-D18C-9348-A0C2-72AA546A34B0}">
      <dgm:prSet/>
      <dgm:spPr/>
      <dgm:t>
        <a:bodyPr/>
        <a:lstStyle/>
        <a:p>
          <a:endParaRPr lang="en-US"/>
        </a:p>
      </dgm:t>
    </dgm:pt>
    <dgm:pt modelId="{2DBFB9F9-878D-124F-9D43-25B0C9ED15E2}" type="sibTrans" cxnId="{DD8C1819-D18C-9348-A0C2-72AA546A34B0}">
      <dgm:prSet/>
      <dgm:spPr/>
      <dgm:t>
        <a:bodyPr/>
        <a:lstStyle/>
        <a:p>
          <a:endParaRPr lang="en-US"/>
        </a:p>
      </dgm:t>
    </dgm:pt>
    <dgm:pt modelId="{B75A21D0-7454-EB49-97B7-F04B2F6E0EE4}">
      <dgm:prSet custT="1"/>
      <dgm:spPr>
        <a:solidFill>
          <a:schemeClr val="bg2"/>
        </a:solidFill>
      </dgm:spPr>
      <dgm:t>
        <a:bodyPr/>
        <a:lstStyle/>
        <a:p>
          <a:r>
            <a:rPr lang="en-US" sz="1400">
              <a:solidFill>
                <a:schemeClr val="tx1"/>
              </a:solidFill>
            </a:rPr>
            <a:t>Results</a:t>
          </a:r>
          <a:endParaRPr lang="en-US" sz="1600">
            <a:solidFill>
              <a:schemeClr val="tx1"/>
            </a:solidFill>
          </a:endParaRPr>
        </a:p>
      </dgm:t>
    </dgm:pt>
    <dgm:pt modelId="{78BE10D2-98B7-124A-A014-0246E75DC5B8}" type="parTrans" cxnId="{7ACE1B9E-CA66-9245-BEE2-E47D5CA39A0A}">
      <dgm:prSet/>
      <dgm:spPr/>
      <dgm:t>
        <a:bodyPr/>
        <a:lstStyle/>
        <a:p>
          <a:endParaRPr lang="en-US"/>
        </a:p>
      </dgm:t>
    </dgm:pt>
    <dgm:pt modelId="{E5C2C5BB-824E-154E-B177-500C302800FC}" type="sibTrans" cxnId="{7ACE1B9E-CA66-9245-BEE2-E47D5CA39A0A}">
      <dgm:prSet/>
      <dgm:spPr/>
      <dgm:t>
        <a:bodyPr/>
        <a:lstStyle/>
        <a:p>
          <a:endParaRPr lang="en-US"/>
        </a:p>
      </dgm:t>
    </dgm:pt>
    <dgm:pt modelId="{64B8C473-A13A-C24F-BB31-A3E959D0175B}" type="pres">
      <dgm:prSet presAssocID="{AADF3C90-58E7-AA4B-B572-9F79B430226E}" presName="Name0" presStyleCnt="0">
        <dgm:presLayoutVars>
          <dgm:dir/>
          <dgm:resizeHandles val="exact"/>
        </dgm:presLayoutVars>
      </dgm:prSet>
      <dgm:spPr/>
    </dgm:pt>
    <dgm:pt modelId="{2CF32CA2-0AC5-1F40-9826-235FCAEA0EC3}" type="pres">
      <dgm:prSet presAssocID="{2EDC0520-820B-364B-8AB2-CA6A8B83F598}" presName="parTxOnly" presStyleLbl="node1" presStyleIdx="0" presStyleCnt="5" custScaleX="99159" custLinFactNeighborX="42900">
        <dgm:presLayoutVars>
          <dgm:bulletEnabled val="1"/>
        </dgm:presLayoutVars>
      </dgm:prSet>
      <dgm:spPr>
        <a:xfrm>
          <a:off x="135654" y="15315"/>
          <a:ext cx="1562784" cy="630415"/>
        </a:xfrm>
        <a:prstGeom prst="homePlate">
          <a:avLst/>
        </a:prstGeom>
      </dgm:spPr>
    </dgm:pt>
    <dgm:pt modelId="{AB733B93-7ADF-844E-B5FD-811CA0E46088}" type="pres">
      <dgm:prSet presAssocID="{DD550CD4-E0A7-7748-B5E6-31D7465976A5}" presName="parSpace" presStyleCnt="0"/>
      <dgm:spPr/>
    </dgm:pt>
    <dgm:pt modelId="{B89C3901-B389-F241-B1FC-954A7151EA37}" type="pres">
      <dgm:prSet presAssocID="{BAF52B4A-391C-374F-A63B-CDB8887EFE2D}" presName="parTxOnly" presStyleLbl="node1" presStyleIdx="1" presStyleCnt="5" custScaleX="113062" custLinFactNeighborX="48907">
        <dgm:presLayoutVars>
          <dgm:bulletEnabled val="1"/>
        </dgm:presLayoutVars>
      </dgm:prSet>
      <dgm:spPr/>
    </dgm:pt>
    <dgm:pt modelId="{EDD4D3A5-909F-F948-9AA7-5A22C8DC258E}" type="pres">
      <dgm:prSet presAssocID="{41B6C716-2737-5E48-89B1-E929C6114F5A}" presName="parSpace" presStyleCnt="0"/>
      <dgm:spPr/>
    </dgm:pt>
    <dgm:pt modelId="{EEB82426-D3ED-224A-8D05-CAB115075E70}" type="pres">
      <dgm:prSet presAssocID="{736B35D2-B487-A840-BAA7-D7C7088CA983}" presName="parTxOnly" presStyleLbl="node1" presStyleIdx="2" presStyleCnt="5" custScaleX="117075" custLinFactNeighborX="11396">
        <dgm:presLayoutVars>
          <dgm:bulletEnabled val="1"/>
        </dgm:presLayoutVars>
      </dgm:prSet>
      <dgm:spPr/>
    </dgm:pt>
    <dgm:pt modelId="{815C976D-C673-284B-B8D8-F29D14823C09}" type="pres">
      <dgm:prSet presAssocID="{779B999D-B163-0B42-A32D-F962045033A5}" presName="parSpace" presStyleCnt="0"/>
      <dgm:spPr/>
    </dgm:pt>
    <dgm:pt modelId="{0EA6DE0C-0F38-974E-AE1D-4CC76F9FB72B}" type="pres">
      <dgm:prSet presAssocID="{224F3C07-DAFD-4D4C-AAFA-72F89A1F103D}" presName="parTxOnly" presStyleLbl="node1" presStyleIdx="3" presStyleCnt="5" custScaleX="113004">
        <dgm:presLayoutVars>
          <dgm:bulletEnabled val="1"/>
        </dgm:presLayoutVars>
      </dgm:prSet>
      <dgm:spPr/>
    </dgm:pt>
    <dgm:pt modelId="{8057BC17-0980-344E-AE5B-06BBB52A6D13}" type="pres">
      <dgm:prSet presAssocID="{2DBFB9F9-878D-124F-9D43-25B0C9ED15E2}" presName="parSpace" presStyleCnt="0"/>
      <dgm:spPr/>
    </dgm:pt>
    <dgm:pt modelId="{8FDBE9F3-45CB-9941-8952-200CE8F59F21}" type="pres">
      <dgm:prSet presAssocID="{B75A21D0-7454-EB49-97B7-F04B2F6E0EE4}" presName="parTxOnly" presStyleLbl="node1" presStyleIdx="4" presStyleCnt="5" custScaleX="92178">
        <dgm:presLayoutVars>
          <dgm:bulletEnabled val="1"/>
        </dgm:presLayoutVars>
      </dgm:prSet>
      <dgm:spPr/>
    </dgm:pt>
  </dgm:ptLst>
  <dgm:cxnLst>
    <dgm:cxn modelId="{75ECC70C-504D-BA46-83B6-72907A2A29C5}" type="presOf" srcId="{224F3C07-DAFD-4D4C-AAFA-72F89A1F103D}" destId="{0EA6DE0C-0F38-974E-AE1D-4CC76F9FB72B}" srcOrd="0" destOrd="0" presId="urn:microsoft.com/office/officeart/2005/8/layout/hChevron3"/>
    <dgm:cxn modelId="{DD8C1819-D18C-9348-A0C2-72AA546A34B0}" srcId="{AADF3C90-58E7-AA4B-B572-9F79B430226E}" destId="{224F3C07-DAFD-4D4C-AAFA-72F89A1F103D}" srcOrd="3" destOrd="0" parTransId="{C95E105E-58AE-E642-8261-3B2404BF04B0}" sibTransId="{2DBFB9F9-878D-124F-9D43-25B0C9ED15E2}"/>
    <dgm:cxn modelId="{A348562E-6C5F-8040-9B46-2692F90B2E46}" type="presOf" srcId="{B75A21D0-7454-EB49-97B7-F04B2F6E0EE4}" destId="{8FDBE9F3-45CB-9941-8952-200CE8F59F21}" srcOrd="0" destOrd="0" presId="urn:microsoft.com/office/officeart/2005/8/layout/hChevron3"/>
    <dgm:cxn modelId="{C6DAC057-24A7-2045-BD7C-8D97CFE6A3F0}" srcId="{AADF3C90-58E7-AA4B-B572-9F79B430226E}" destId="{BAF52B4A-391C-374F-A63B-CDB8887EFE2D}" srcOrd="1" destOrd="0" parTransId="{E44AE93B-6649-F34C-A93D-25497CD94B10}" sibTransId="{41B6C716-2737-5E48-89B1-E929C6114F5A}"/>
    <dgm:cxn modelId="{E4544B7A-AF80-2444-9925-286869583673}" type="presOf" srcId="{BAF52B4A-391C-374F-A63B-CDB8887EFE2D}" destId="{B89C3901-B389-F241-B1FC-954A7151EA37}" srcOrd="0" destOrd="0" presId="urn:microsoft.com/office/officeart/2005/8/layout/hChevron3"/>
    <dgm:cxn modelId="{E5B15480-F024-4548-A61E-2C2F1279F3FA}" type="presOf" srcId="{AADF3C90-58E7-AA4B-B572-9F79B430226E}" destId="{64B8C473-A13A-C24F-BB31-A3E959D0175B}" srcOrd="0" destOrd="0" presId="urn:microsoft.com/office/officeart/2005/8/layout/hChevron3"/>
    <dgm:cxn modelId="{7ACE1B9E-CA66-9245-BEE2-E47D5CA39A0A}" srcId="{AADF3C90-58E7-AA4B-B572-9F79B430226E}" destId="{B75A21D0-7454-EB49-97B7-F04B2F6E0EE4}" srcOrd="4" destOrd="0" parTransId="{78BE10D2-98B7-124A-A014-0246E75DC5B8}" sibTransId="{E5C2C5BB-824E-154E-B177-500C302800FC}"/>
    <dgm:cxn modelId="{0B505BC0-BDF9-F142-84E2-53A3E3D1D7D4}" type="presOf" srcId="{2EDC0520-820B-364B-8AB2-CA6A8B83F598}" destId="{2CF32CA2-0AC5-1F40-9826-235FCAEA0EC3}" srcOrd="0" destOrd="0" presId="urn:microsoft.com/office/officeart/2005/8/layout/hChevron3"/>
    <dgm:cxn modelId="{F871DBCE-18AD-D84A-955A-DE489B9A8F41}" srcId="{AADF3C90-58E7-AA4B-B572-9F79B430226E}" destId="{736B35D2-B487-A840-BAA7-D7C7088CA983}" srcOrd="2" destOrd="0" parTransId="{200996AF-FC68-564B-9C6A-62826542A11C}" sibTransId="{779B999D-B163-0B42-A32D-F962045033A5}"/>
    <dgm:cxn modelId="{E17F98DB-18D5-7745-A60E-7FE738022B08}" type="presOf" srcId="{736B35D2-B487-A840-BAA7-D7C7088CA983}" destId="{EEB82426-D3ED-224A-8D05-CAB115075E70}" srcOrd="0" destOrd="0" presId="urn:microsoft.com/office/officeart/2005/8/layout/hChevron3"/>
    <dgm:cxn modelId="{CAB2A6E0-091A-104D-AD0D-71C463B690A1}" srcId="{AADF3C90-58E7-AA4B-B572-9F79B430226E}" destId="{2EDC0520-820B-364B-8AB2-CA6A8B83F598}" srcOrd="0" destOrd="0" parTransId="{5A8D3BC4-BBFC-7244-AD95-24F77C04EC41}" sibTransId="{DD550CD4-E0A7-7748-B5E6-31D7465976A5}"/>
    <dgm:cxn modelId="{D3147CCE-42A0-CA4B-A09C-5366B7E7A37A}" type="presParOf" srcId="{64B8C473-A13A-C24F-BB31-A3E959D0175B}" destId="{2CF32CA2-0AC5-1F40-9826-235FCAEA0EC3}" srcOrd="0" destOrd="0" presId="urn:microsoft.com/office/officeart/2005/8/layout/hChevron3"/>
    <dgm:cxn modelId="{9784D64F-1273-4749-82F8-A07D20DEC157}" type="presParOf" srcId="{64B8C473-A13A-C24F-BB31-A3E959D0175B}" destId="{AB733B93-7ADF-844E-B5FD-811CA0E46088}" srcOrd="1" destOrd="0" presId="urn:microsoft.com/office/officeart/2005/8/layout/hChevron3"/>
    <dgm:cxn modelId="{C107E782-6D73-4741-AFFB-9E4BF5DD1FA0}" type="presParOf" srcId="{64B8C473-A13A-C24F-BB31-A3E959D0175B}" destId="{B89C3901-B389-F241-B1FC-954A7151EA37}" srcOrd="2" destOrd="0" presId="urn:microsoft.com/office/officeart/2005/8/layout/hChevron3"/>
    <dgm:cxn modelId="{8E798064-73F8-C248-9137-A03B47D31CF4}" type="presParOf" srcId="{64B8C473-A13A-C24F-BB31-A3E959D0175B}" destId="{EDD4D3A5-909F-F948-9AA7-5A22C8DC258E}" srcOrd="3" destOrd="0" presId="urn:microsoft.com/office/officeart/2005/8/layout/hChevron3"/>
    <dgm:cxn modelId="{8AF27382-8A5F-1D4F-ACD8-3F48FA1035A2}" type="presParOf" srcId="{64B8C473-A13A-C24F-BB31-A3E959D0175B}" destId="{EEB82426-D3ED-224A-8D05-CAB115075E70}" srcOrd="4" destOrd="0" presId="urn:microsoft.com/office/officeart/2005/8/layout/hChevron3"/>
    <dgm:cxn modelId="{851E2085-B4E5-B345-8830-0E9C9E75CBFA}" type="presParOf" srcId="{64B8C473-A13A-C24F-BB31-A3E959D0175B}" destId="{815C976D-C673-284B-B8D8-F29D14823C09}" srcOrd="5" destOrd="0" presId="urn:microsoft.com/office/officeart/2005/8/layout/hChevron3"/>
    <dgm:cxn modelId="{3AF2C19E-1DF9-4145-823D-288383461415}" type="presParOf" srcId="{64B8C473-A13A-C24F-BB31-A3E959D0175B}" destId="{0EA6DE0C-0F38-974E-AE1D-4CC76F9FB72B}" srcOrd="6" destOrd="0" presId="urn:microsoft.com/office/officeart/2005/8/layout/hChevron3"/>
    <dgm:cxn modelId="{524644A9-ADB4-3245-B22B-D5F5A5E3CD00}" type="presParOf" srcId="{64B8C473-A13A-C24F-BB31-A3E959D0175B}" destId="{8057BC17-0980-344E-AE5B-06BBB52A6D13}" srcOrd="7" destOrd="0" presId="urn:microsoft.com/office/officeart/2005/8/layout/hChevron3"/>
    <dgm:cxn modelId="{CC17F8B8-B650-9640-A901-AED208139DFC}" type="presParOf" srcId="{64B8C473-A13A-C24F-BB31-A3E959D0175B}" destId="{8FDBE9F3-45CB-9941-8952-200CE8F59F21}" srcOrd="8" destOrd="0" presId="urn:microsoft.com/office/officeart/2005/8/layout/hChevron3"/>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ADF3C90-58E7-AA4B-B572-9F79B430226E}" type="doc">
      <dgm:prSet loTypeId="urn:microsoft.com/office/officeart/2005/8/layout/hChevron3" loCatId="" qsTypeId="urn:microsoft.com/office/officeart/2005/8/quickstyle/simple1" qsCatId="simple" csTypeId="urn:microsoft.com/office/officeart/2005/8/colors/accent1_2" csCatId="accent1" phldr="1"/>
      <dgm:spPr/>
      <dgm:t>
        <a:bodyPr/>
        <a:lstStyle/>
        <a:p>
          <a:endParaRPr lang="en-US"/>
        </a:p>
      </dgm:t>
    </dgm:pt>
    <dgm:pt modelId="{2EDC0520-820B-364B-8AB2-CA6A8B83F598}">
      <dgm:prSet phldrT="[Text]" custT="1"/>
      <dgm:spPr>
        <a:solidFill>
          <a:schemeClr val="bg2"/>
        </a:solidFill>
        <a:ln w="12700" cap="flat" cmpd="sng" algn="ctr">
          <a:solidFill>
            <a:prstClr val="white">
              <a:hueOff val="0"/>
              <a:satOff val="0"/>
              <a:lumOff val="0"/>
              <a:alphaOff val="0"/>
            </a:prstClr>
          </a:solidFill>
          <a:prstDash val="solid"/>
          <a:miter lim="800000"/>
        </a:ln>
        <a:effectLst/>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gm:t>
    </dgm:pt>
    <dgm:pt modelId="{5A8D3BC4-BBFC-7244-AD95-24F77C04EC41}" type="parTrans" cxnId="{CAB2A6E0-091A-104D-AD0D-71C463B690A1}">
      <dgm:prSet/>
      <dgm:spPr/>
      <dgm:t>
        <a:bodyPr/>
        <a:lstStyle/>
        <a:p>
          <a:endParaRPr lang="en-US"/>
        </a:p>
      </dgm:t>
    </dgm:pt>
    <dgm:pt modelId="{DD550CD4-E0A7-7748-B5E6-31D7465976A5}" type="sibTrans" cxnId="{CAB2A6E0-091A-104D-AD0D-71C463B690A1}">
      <dgm:prSet/>
      <dgm:spPr/>
      <dgm:t>
        <a:bodyPr/>
        <a:lstStyle/>
        <a:p>
          <a:endParaRPr lang="en-US"/>
        </a:p>
      </dgm:t>
    </dgm:pt>
    <dgm:pt modelId="{BAF52B4A-391C-374F-A63B-CDB8887EFE2D}">
      <dgm:prSet phldrT="[Text]" custT="1"/>
      <dgm:spPr>
        <a:solidFill>
          <a:schemeClr val="bg2"/>
        </a:solidFill>
      </dgm:spPr>
      <dgm:t>
        <a:bodyPr/>
        <a:lstStyle/>
        <a:p>
          <a:r>
            <a:rPr lang="en-US" sz="1400">
              <a:solidFill>
                <a:schemeClr val="tx1"/>
              </a:solidFill>
            </a:rPr>
            <a:t>Variable Definition</a:t>
          </a:r>
          <a:endParaRPr lang="en-US" sz="2000">
            <a:solidFill>
              <a:schemeClr val="tx1"/>
            </a:solidFill>
          </a:endParaRPr>
        </a:p>
      </dgm:t>
    </dgm:pt>
    <dgm:pt modelId="{E44AE93B-6649-F34C-A93D-25497CD94B10}" type="parTrans" cxnId="{C6DAC057-24A7-2045-BD7C-8D97CFE6A3F0}">
      <dgm:prSet/>
      <dgm:spPr/>
      <dgm:t>
        <a:bodyPr/>
        <a:lstStyle/>
        <a:p>
          <a:endParaRPr lang="en-US"/>
        </a:p>
      </dgm:t>
    </dgm:pt>
    <dgm:pt modelId="{41B6C716-2737-5E48-89B1-E929C6114F5A}" type="sibTrans" cxnId="{C6DAC057-24A7-2045-BD7C-8D97CFE6A3F0}">
      <dgm:prSet/>
      <dgm:spPr/>
      <dgm:t>
        <a:bodyPr/>
        <a:lstStyle/>
        <a:p>
          <a:endParaRPr lang="en-US"/>
        </a:p>
      </dgm:t>
    </dgm:pt>
    <dgm:pt modelId="{736B35D2-B487-A840-BAA7-D7C7088CA983}">
      <dgm:prSet phldrT="[Text]" custT="1"/>
      <dgm:spPr>
        <a:solidFill>
          <a:schemeClr val="bg2"/>
        </a:solidFill>
      </dgm:spPr>
      <dgm:t>
        <a:bodyPr/>
        <a:lstStyle/>
        <a:p>
          <a:r>
            <a:rPr lang="en-US" sz="1400">
              <a:solidFill>
                <a:schemeClr val="tx1"/>
              </a:solidFill>
            </a:rPr>
            <a:t>Exploratory Data Analysis</a:t>
          </a:r>
        </a:p>
      </dgm:t>
    </dgm:pt>
    <dgm:pt modelId="{200996AF-FC68-564B-9C6A-62826542A11C}" type="parTrans" cxnId="{F871DBCE-18AD-D84A-955A-DE489B9A8F41}">
      <dgm:prSet/>
      <dgm:spPr/>
      <dgm:t>
        <a:bodyPr/>
        <a:lstStyle/>
        <a:p>
          <a:endParaRPr lang="en-US"/>
        </a:p>
      </dgm:t>
    </dgm:pt>
    <dgm:pt modelId="{779B999D-B163-0B42-A32D-F962045033A5}" type="sibTrans" cxnId="{F871DBCE-18AD-D84A-955A-DE489B9A8F41}">
      <dgm:prSet/>
      <dgm:spPr/>
      <dgm:t>
        <a:bodyPr/>
        <a:lstStyle/>
        <a:p>
          <a:endParaRPr lang="en-US"/>
        </a:p>
      </dgm:t>
    </dgm:pt>
    <dgm:pt modelId="{224F3C07-DAFD-4D4C-AAFA-72F89A1F103D}">
      <dgm:prSet custT="1"/>
      <dgm:spPr>
        <a:solidFill>
          <a:schemeClr val="accent2"/>
        </a:solidFill>
      </dgm:spPr>
      <dgm:t>
        <a:bodyPr/>
        <a:lstStyle/>
        <a:p>
          <a:r>
            <a:rPr lang="en-US" sz="1400">
              <a:solidFill>
                <a:schemeClr val="bg1"/>
              </a:solidFill>
            </a:rPr>
            <a:t>Model Methodology</a:t>
          </a:r>
          <a:endParaRPr lang="en-US" sz="1600">
            <a:solidFill>
              <a:schemeClr val="bg1"/>
            </a:solidFill>
          </a:endParaRPr>
        </a:p>
      </dgm:t>
    </dgm:pt>
    <dgm:pt modelId="{C95E105E-58AE-E642-8261-3B2404BF04B0}" type="parTrans" cxnId="{DD8C1819-D18C-9348-A0C2-72AA546A34B0}">
      <dgm:prSet/>
      <dgm:spPr/>
      <dgm:t>
        <a:bodyPr/>
        <a:lstStyle/>
        <a:p>
          <a:endParaRPr lang="en-US"/>
        </a:p>
      </dgm:t>
    </dgm:pt>
    <dgm:pt modelId="{2DBFB9F9-878D-124F-9D43-25B0C9ED15E2}" type="sibTrans" cxnId="{DD8C1819-D18C-9348-A0C2-72AA546A34B0}">
      <dgm:prSet/>
      <dgm:spPr/>
      <dgm:t>
        <a:bodyPr/>
        <a:lstStyle/>
        <a:p>
          <a:endParaRPr lang="en-US"/>
        </a:p>
      </dgm:t>
    </dgm:pt>
    <dgm:pt modelId="{B75A21D0-7454-EB49-97B7-F04B2F6E0EE4}">
      <dgm:prSet custT="1"/>
      <dgm:spPr>
        <a:solidFill>
          <a:schemeClr val="bg2"/>
        </a:solidFill>
      </dgm:spPr>
      <dgm:t>
        <a:bodyPr/>
        <a:lstStyle/>
        <a:p>
          <a:r>
            <a:rPr lang="en-US" sz="1400">
              <a:solidFill>
                <a:schemeClr val="tx1"/>
              </a:solidFill>
            </a:rPr>
            <a:t>Results</a:t>
          </a:r>
          <a:endParaRPr lang="en-US" sz="1600">
            <a:solidFill>
              <a:schemeClr val="tx1"/>
            </a:solidFill>
          </a:endParaRPr>
        </a:p>
      </dgm:t>
    </dgm:pt>
    <dgm:pt modelId="{78BE10D2-98B7-124A-A014-0246E75DC5B8}" type="parTrans" cxnId="{7ACE1B9E-CA66-9245-BEE2-E47D5CA39A0A}">
      <dgm:prSet/>
      <dgm:spPr/>
      <dgm:t>
        <a:bodyPr/>
        <a:lstStyle/>
        <a:p>
          <a:endParaRPr lang="en-US"/>
        </a:p>
      </dgm:t>
    </dgm:pt>
    <dgm:pt modelId="{E5C2C5BB-824E-154E-B177-500C302800FC}" type="sibTrans" cxnId="{7ACE1B9E-CA66-9245-BEE2-E47D5CA39A0A}">
      <dgm:prSet/>
      <dgm:spPr/>
      <dgm:t>
        <a:bodyPr/>
        <a:lstStyle/>
        <a:p>
          <a:endParaRPr lang="en-US"/>
        </a:p>
      </dgm:t>
    </dgm:pt>
    <dgm:pt modelId="{64B8C473-A13A-C24F-BB31-A3E959D0175B}" type="pres">
      <dgm:prSet presAssocID="{AADF3C90-58E7-AA4B-B572-9F79B430226E}" presName="Name0" presStyleCnt="0">
        <dgm:presLayoutVars>
          <dgm:dir/>
          <dgm:resizeHandles val="exact"/>
        </dgm:presLayoutVars>
      </dgm:prSet>
      <dgm:spPr/>
    </dgm:pt>
    <dgm:pt modelId="{2CF32CA2-0AC5-1F40-9826-235FCAEA0EC3}" type="pres">
      <dgm:prSet presAssocID="{2EDC0520-820B-364B-8AB2-CA6A8B83F598}" presName="parTxOnly" presStyleLbl="node1" presStyleIdx="0" presStyleCnt="5" custScaleX="99159" custLinFactNeighborX="42900">
        <dgm:presLayoutVars>
          <dgm:bulletEnabled val="1"/>
        </dgm:presLayoutVars>
      </dgm:prSet>
      <dgm:spPr>
        <a:xfrm>
          <a:off x="135654" y="15315"/>
          <a:ext cx="1562784" cy="630415"/>
        </a:xfrm>
        <a:prstGeom prst="homePlate">
          <a:avLst/>
        </a:prstGeom>
      </dgm:spPr>
    </dgm:pt>
    <dgm:pt modelId="{AB733B93-7ADF-844E-B5FD-811CA0E46088}" type="pres">
      <dgm:prSet presAssocID="{DD550CD4-E0A7-7748-B5E6-31D7465976A5}" presName="parSpace" presStyleCnt="0"/>
      <dgm:spPr/>
    </dgm:pt>
    <dgm:pt modelId="{B89C3901-B389-F241-B1FC-954A7151EA37}" type="pres">
      <dgm:prSet presAssocID="{BAF52B4A-391C-374F-A63B-CDB8887EFE2D}" presName="parTxOnly" presStyleLbl="node1" presStyleIdx="1" presStyleCnt="5" custScaleX="113062" custLinFactNeighborX="48907">
        <dgm:presLayoutVars>
          <dgm:bulletEnabled val="1"/>
        </dgm:presLayoutVars>
      </dgm:prSet>
      <dgm:spPr/>
    </dgm:pt>
    <dgm:pt modelId="{EDD4D3A5-909F-F948-9AA7-5A22C8DC258E}" type="pres">
      <dgm:prSet presAssocID="{41B6C716-2737-5E48-89B1-E929C6114F5A}" presName="parSpace" presStyleCnt="0"/>
      <dgm:spPr/>
    </dgm:pt>
    <dgm:pt modelId="{EEB82426-D3ED-224A-8D05-CAB115075E70}" type="pres">
      <dgm:prSet presAssocID="{736B35D2-B487-A840-BAA7-D7C7088CA983}" presName="parTxOnly" presStyleLbl="node1" presStyleIdx="2" presStyleCnt="5" custScaleX="117075" custLinFactNeighborX="11396">
        <dgm:presLayoutVars>
          <dgm:bulletEnabled val="1"/>
        </dgm:presLayoutVars>
      </dgm:prSet>
      <dgm:spPr/>
    </dgm:pt>
    <dgm:pt modelId="{815C976D-C673-284B-B8D8-F29D14823C09}" type="pres">
      <dgm:prSet presAssocID="{779B999D-B163-0B42-A32D-F962045033A5}" presName="parSpace" presStyleCnt="0"/>
      <dgm:spPr/>
    </dgm:pt>
    <dgm:pt modelId="{0EA6DE0C-0F38-974E-AE1D-4CC76F9FB72B}" type="pres">
      <dgm:prSet presAssocID="{224F3C07-DAFD-4D4C-AAFA-72F89A1F103D}" presName="parTxOnly" presStyleLbl="node1" presStyleIdx="3" presStyleCnt="5" custScaleX="113004">
        <dgm:presLayoutVars>
          <dgm:bulletEnabled val="1"/>
        </dgm:presLayoutVars>
      </dgm:prSet>
      <dgm:spPr/>
    </dgm:pt>
    <dgm:pt modelId="{8057BC17-0980-344E-AE5B-06BBB52A6D13}" type="pres">
      <dgm:prSet presAssocID="{2DBFB9F9-878D-124F-9D43-25B0C9ED15E2}" presName="parSpace" presStyleCnt="0"/>
      <dgm:spPr/>
    </dgm:pt>
    <dgm:pt modelId="{8FDBE9F3-45CB-9941-8952-200CE8F59F21}" type="pres">
      <dgm:prSet presAssocID="{B75A21D0-7454-EB49-97B7-F04B2F6E0EE4}" presName="parTxOnly" presStyleLbl="node1" presStyleIdx="4" presStyleCnt="5" custScaleX="92178">
        <dgm:presLayoutVars>
          <dgm:bulletEnabled val="1"/>
        </dgm:presLayoutVars>
      </dgm:prSet>
      <dgm:spPr/>
    </dgm:pt>
  </dgm:ptLst>
  <dgm:cxnLst>
    <dgm:cxn modelId="{75ECC70C-504D-BA46-83B6-72907A2A29C5}" type="presOf" srcId="{224F3C07-DAFD-4D4C-AAFA-72F89A1F103D}" destId="{0EA6DE0C-0F38-974E-AE1D-4CC76F9FB72B}" srcOrd="0" destOrd="0" presId="urn:microsoft.com/office/officeart/2005/8/layout/hChevron3"/>
    <dgm:cxn modelId="{DD8C1819-D18C-9348-A0C2-72AA546A34B0}" srcId="{AADF3C90-58E7-AA4B-B572-9F79B430226E}" destId="{224F3C07-DAFD-4D4C-AAFA-72F89A1F103D}" srcOrd="3" destOrd="0" parTransId="{C95E105E-58AE-E642-8261-3B2404BF04B0}" sibTransId="{2DBFB9F9-878D-124F-9D43-25B0C9ED15E2}"/>
    <dgm:cxn modelId="{A348562E-6C5F-8040-9B46-2692F90B2E46}" type="presOf" srcId="{B75A21D0-7454-EB49-97B7-F04B2F6E0EE4}" destId="{8FDBE9F3-45CB-9941-8952-200CE8F59F21}" srcOrd="0" destOrd="0" presId="urn:microsoft.com/office/officeart/2005/8/layout/hChevron3"/>
    <dgm:cxn modelId="{C6DAC057-24A7-2045-BD7C-8D97CFE6A3F0}" srcId="{AADF3C90-58E7-AA4B-B572-9F79B430226E}" destId="{BAF52B4A-391C-374F-A63B-CDB8887EFE2D}" srcOrd="1" destOrd="0" parTransId="{E44AE93B-6649-F34C-A93D-25497CD94B10}" sibTransId="{41B6C716-2737-5E48-89B1-E929C6114F5A}"/>
    <dgm:cxn modelId="{E4544B7A-AF80-2444-9925-286869583673}" type="presOf" srcId="{BAF52B4A-391C-374F-A63B-CDB8887EFE2D}" destId="{B89C3901-B389-F241-B1FC-954A7151EA37}" srcOrd="0" destOrd="0" presId="urn:microsoft.com/office/officeart/2005/8/layout/hChevron3"/>
    <dgm:cxn modelId="{E5B15480-F024-4548-A61E-2C2F1279F3FA}" type="presOf" srcId="{AADF3C90-58E7-AA4B-B572-9F79B430226E}" destId="{64B8C473-A13A-C24F-BB31-A3E959D0175B}" srcOrd="0" destOrd="0" presId="urn:microsoft.com/office/officeart/2005/8/layout/hChevron3"/>
    <dgm:cxn modelId="{7ACE1B9E-CA66-9245-BEE2-E47D5CA39A0A}" srcId="{AADF3C90-58E7-AA4B-B572-9F79B430226E}" destId="{B75A21D0-7454-EB49-97B7-F04B2F6E0EE4}" srcOrd="4" destOrd="0" parTransId="{78BE10D2-98B7-124A-A014-0246E75DC5B8}" sibTransId="{E5C2C5BB-824E-154E-B177-500C302800FC}"/>
    <dgm:cxn modelId="{0B505BC0-BDF9-F142-84E2-53A3E3D1D7D4}" type="presOf" srcId="{2EDC0520-820B-364B-8AB2-CA6A8B83F598}" destId="{2CF32CA2-0AC5-1F40-9826-235FCAEA0EC3}" srcOrd="0" destOrd="0" presId="urn:microsoft.com/office/officeart/2005/8/layout/hChevron3"/>
    <dgm:cxn modelId="{F871DBCE-18AD-D84A-955A-DE489B9A8F41}" srcId="{AADF3C90-58E7-AA4B-B572-9F79B430226E}" destId="{736B35D2-B487-A840-BAA7-D7C7088CA983}" srcOrd="2" destOrd="0" parTransId="{200996AF-FC68-564B-9C6A-62826542A11C}" sibTransId="{779B999D-B163-0B42-A32D-F962045033A5}"/>
    <dgm:cxn modelId="{E17F98DB-18D5-7745-A60E-7FE738022B08}" type="presOf" srcId="{736B35D2-B487-A840-BAA7-D7C7088CA983}" destId="{EEB82426-D3ED-224A-8D05-CAB115075E70}" srcOrd="0" destOrd="0" presId="urn:microsoft.com/office/officeart/2005/8/layout/hChevron3"/>
    <dgm:cxn modelId="{CAB2A6E0-091A-104D-AD0D-71C463B690A1}" srcId="{AADF3C90-58E7-AA4B-B572-9F79B430226E}" destId="{2EDC0520-820B-364B-8AB2-CA6A8B83F598}" srcOrd="0" destOrd="0" parTransId="{5A8D3BC4-BBFC-7244-AD95-24F77C04EC41}" sibTransId="{DD550CD4-E0A7-7748-B5E6-31D7465976A5}"/>
    <dgm:cxn modelId="{D3147CCE-42A0-CA4B-A09C-5366B7E7A37A}" type="presParOf" srcId="{64B8C473-A13A-C24F-BB31-A3E959D0175B}" destId="{2CF32CA2-0AC5-1F40-9826-235FCAEA0EC3}" srcOrd="0" destOrd="0" presId="urn:microsoft.com/office/officeart/2005/8/layout/hChevron3"/>
    <dgm:cxn modelId="{9784D64F-1273-4749-82F8-A07D20DEC157}" type="presParOf" srcId="{64B8C473-A13A-C24F-BB31-A3E959D0175B}" destId="{AB733B93-7ADF-844E-B5FD-811CA0E46088}" srcOrd="1" destOrd="0" presId="urn:microsoft.com/office/officeart/2005/8/layout/hChevron3"/>
    <dgm:cxn modelId="{C107E782-6D73-4741-AFFB-9E4BF5DD1FA0}" type="presParOf" srcId="{64B8C473-A13A-C24F-BB31-A3E959D0175B}" destId="{B89C3901-B389-F241-B1FC-954A7151EA37}" srcOrd="2" destOrd="0" presId="urn:microsoft.com/office/officeart/2005/8/layout/hChevron3"/>
    <dgm:cxn modelId="{8E798064-73F8-C248-9137-A03B47D31CF4}" type="presParOf" srcId="{64B8C473-A13A-C24F-BB31-A3E959D0175B}" destId="{EDD4D3A5-909F-F948-9AA7-5A22C8DC258E}" srcOrd="3" destOrd="0" presId="urn:microsoft.com/office/officeart/2005/8/layout/hChevron3"/>
    <dgm:cxn modelId="{8AF27382-8A5F-1D4F-ACD8-3F48FA1035A2}" type="presParOf" srcId="{64B8C473-A13A-C24F-BB31-A3E959D0175B}" destId="{EEB82426-D3ED-224A-8D05-CAB115075E70}" srcOrd="4" destOrd="0" presId="urn:microsoft.com/office/officeart/2005/8/layout/hChevron3"/>
    <dgm:cxn modelId="{851E2085-B4E5-B345-8830-0E9C9E75CBFA}" type="presParOf" srcId="{64B8C473-A13A-C24F-BB31-A3E959D0175B}" destId="{815C976D-C673-284B-B8D8-F29D14823C09}" srcOrd="5" destOrd="0" presId="urn:microsoft.com/office/officeart/2005/8/layout/hChevron3"/>
    <dgm:cxn modelId="{3AF2C19E-1DF9-4145-823D-288383461415}" type="presParOf" srcId="{64B8C473-A13A-C24F-BB31-A3E959D0175B}" destId="{0EA6DE0C-0F38-974E-AE1D-4CC76F9FB72B}" srcOrd="6" destOrd="0" presId="urn:microsoft.com/office/officeart/2005/8/layout/hChevron3"/>
    <dgm:cxn modelId="{524644A9-ADB4-3245-B22B-D5F5A5E3CD00}" type="presParOf" srcId="{64B8C473-A13A-C24F-BB31-A3E959D0175B}" destId="{8057BC17-0980-344E-AE5B-06BBB52A6D13}" srcOrd="7" destOrd="0" presId="urn:microsoft.com/office/officeart/2005/8/layout/hChevron3"/>
    <dgm:cxn modelId="{CC17F8B8-B650-9640-A901-AED208139DFC}" type="presParOf" srcId="{64B8C473-A13A-C24F-BB31-A3E959D0175B}" destId="{8FDBE9F3-45CB-9941-8952-200CE8F59F21}" srcOrd="8" destOrd="0" presId="urn:microsoft.com/office/officeart/2005/8/layout/hChevron3"/>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ADF3C90-58E7-AA4B-B572-9F79B430226E}" type="doc">
      <dgm:prSet loTypeId="urn:microsoft.com/office/officeart/2005/8/layout/hChevron3" loCatId="" qsTypeId="urn:microsoft.com/office/officeart/2005/8/quickstyle/simple1" qsCatId="simple" csTypeId="urn:microsoft.com/office/officeart/2005/8/colors/accent1_2" csCatId="accent1" phldr="1"/>
      <dgm:spPr/>
      <dgm:t>
        <a:bodyPr/>
        <a:lstStyle/>
        <a:p>
          <a:endParaRPr lang="en-US"/>
        </a:p>
      </dgm:t>
    </dgm:pt>
    <dgm:pt modelId="{2EDC0520-820B-364B-8AB2-CA6A8B83F598}">
      <dgm:prSet phldrT="[Text]" custT="1"/>
      <dgm:spPr>
        <a:solidFill>
          <a:schemeClr val="bg2"/>
        </a:solidFill>
        <a:ln w="12700" cap="flat" cmpd="sng" algn="ctr">
          <a:solidFill>
            <a:prstClr val="white">
              <a:hueOff val="0"/>
              <a:satOff val="0"/>
              <a:lumOff val="0"/>
              <a:alphaOff val="0"/>
            </a:prstClr>
          </a:solidFill>
          <a:prstDash val="solid"/>
          <a:miter lim="800000"/>
        </a:ln>
        <a:effectLst/>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gm:t>
    </dgm:pt>
    <dgm:pt modelId="{5A8D3BC4-BBFC-7244-AD95-24F77C04EC41}" type="parTrans" cxnId="{CAB2A6E0-091A-104D-AD0D-71C463B690A1}">
      <dgm:prSet/>
      <dgm:spPr/>
      <dgm:t>
        <a:bodyPr/>
        <a:lstStyle/>
        <a:p>
          <a:endParaRPr lang="en-US"/>
        </a:p>
      </dgm:t>
    </dgm:pt>
    <dgm:pt modelId="{DD550CD4-E0A7-7748-B5E6-31D7465976A5}" type="sibTrans" cxnId="{CAB2A6E0-091A-104D-AD0D-71C463B690A1}">
      <dgm:prSet/>
      <dgm:spPr/>
      <dgm:t>
        <a:bodyPr/>
        <a:lstStyle/>
        <a:p>
          <a:endParaRPr lang="en-US"/>
        </a:p>
      </dgm:t>
    </dgm:pt>
    <dgm:pt modelId="{BAF52B4A-391C-374F-A63B-CDB8887EFE2D}">
      <dgm:prSet phldrT="[Text]" custT="1"/>
      <dgm:spPr>
        <a:solidFill>
          <a:schemeClr val="bg2"/>
        </a:solidFill>
      </dgm:spPr>
      <dgm:t>
        <a:bodyPr/>
        <a:lstStyle/>
        <a:p>
          <a:r>
            <a:rPr lang="en-US" sz="1400">
              <a:solidFill>
                <a:schemeClr val="tx1"/>
              </a:solidFill>
            </a:rPr>
            <a:t>Variable Definition</a:t>
          </a:r>
          <a:endParaRPr lang="en-US" sz="2000">
            <a:solidFill>
              <a:schemeClr val="tx1"/>
            </a:solidFill>
          </a:endParaRPr>
        </a:p>
      </dgm:t>
    </dgm:pt>
    <dgm:pt modelId="{E44AE93B-6649-F34C-A93D-25497CD94B10}" type="parTrans" cxnId="{C6DAC057-24A7-2045-BD7C-8D97CFE6A3F0}">
      <dgm:prSet/>
      <dgm:spPr/>
      <dgm:t>
        <a:bodyPr/>
        <a:lstStyle/>
        <a:p>
          <a:endParaRPr lang="en-US"/>
        </a:p>
      </dgm:t>
    </dgm:pt>
    <dgm:pt modelId="{41B6C716-2737-5E48-89B1-E929C6114F5A}" type="sibTrans" cxnId="{C6DAC057-24A7-2045-BD7C-8D97CFE6A3F0}">
      <dgm:prSet/>
      <dgm:spPr/>
      <dgm:t>
        <a:bodyPr/>
        <a:lstStyle/>
        <a:p>
          <a:endParaRPr lang="en-US"/>
        </a:p>
      </dgm:t>
    </dgm:pt>
    <dgm:pt modelId="{736B35D2-B487-A840-BAA7-D7C7088CA983}">
      <dgm:prSet phldrT="[Text]" custT="1"/>
      <dgm:spPr>
        <a:solidFill>
          <a:schemeClr val="bg2"/>
        </a:solidFill>
      </dgm:spPr>
      <dgm:t>
        <a:bodyPr/>
        <a:lstStyle/>
        <a:p>
          <a:r>
            <a:rPr lang="en-US" sz="1400">
              <a:solidFill>
                <a:schemeClr val="tx1"/>
              </a:solidFill>
            </a:rPr>
            <a:t>Exploratory Data Analysis</a:t>
          </a:r>
        </a:p>
      </dgm:t>
    </dgm:pt>
    <dgm:pt modelId="{200996AF-FC68-564B-9C6A-62826542A11C}" type="parTrans" cxnId="{F871DBCE-18AD-D84A-955A-DE489B9A8F41}">
      <dgm:prSet/>
      <dgm:spPr/>
      <dgm:t>
        <a:bodyPr/>
        <a:lstStyle/>
        <a:p>
          <a:endParaRPr lang="en-US"/>
        </a:p>
      </dgm:t>
    </dgm:pt>
    <dgm:pt modelId="{779B999D-B163-0B42-A32D-F962045033A5}" type="sibTrans" cxnId="{F871DBCE-18AD-D84A-955A-DE489B9A8F41}">
      <dgm:prSet/>
      <dgm:spPr/>
      <dgm:t>
        <a:bodyPr/>
        <a:lstStyle/>
        <a:p>
          <a:endParaRPr lang="en-US"/>
        </a:p>
      </dgm:t>
    </dgm:pt>
    <dgm:pt modelId="{224F3C07-DAFD-4D4C-AAFA-72F89A1F103D}">
      <dgm:prSet custT="1"/>
      <dgm:spPr>
        <a:solidFill>
          <a:schemeClr val="bg2"/>
        </a:solidFill>
      </dgm:spPr>
      <dgm:t>
        <a:bodyPr/>
        <a:lstStyle/>
        <a:p>
          <a:r>
            <a:rPr lang="en-US" sz="1400">
              <a:solidFill>
                <a:schemeClr val="tx1"/>
              </a:solidFill>
            </a:rPr>
            <a:t>Model Methodology</a:t>
          </a:r>
          <a:endParaRPr lang="en-US" sz="1600">
            <a:solidFill>
              <a:schemeClr val="tx1"/>
            </a:solidFill>
          </a:endParaRPr>
        </a:p>
      </dgm:t>
    </dgm:pt>
    <dgm:pt modelId="{C95E105E-58AE-E642-8261-3B2404BF04B0}" type="parTrans" cxnId="{DD8C1819-D18C-9348-A0C2-72AA546A34B0}">
      <dgm:prSet/>
      <dgm:spPr/>
      <dgm:t>
        <a:bodyPr/>
        <a:lstStyle/>
        <a:p>
          <a:endParaRPr lang="en-US"/>
        </a:p>
      </dgm:t>
    </dgm:pt>
    <dgm:pt modelId="{2DBFB9F9-878D-124F-9D43-25B0C9ED15E2}" type="sibTrans" cxnId="{DD8C1819-D18C-9348-A0C2-72AA546A34B0}">
      <dgm:prSet/>
      <dgm:spPr/>
      <dgm:t>
        <a:bodyPr/>
        <a:lstStyle/>
        <a:p>
          <a:endParaRPr lang="en-US"/>
        </a:p>
      </dgm:t>
    </dgm:pt>
    <dgm:pt modelId="{B75A21D0-7454-EB49-97B7-F04B2F6E0EE4}">
      <dgm:prSet custT="1"/>
      <dgm:spPr>
        <a:solidFill>
          <a:schemeClr val="accent2"/>
        </a:solidFill>
      </dgm:spPr>
      <dgm:t>
        <a:bodyPr/>
        <a:lstStyle/>
        <a:p>
          <a:r>
            <a:rPr lang="en-US" sz="1400">
              <a:solidFill>
                <a:schemeClr val="bg1"/>
              </a:solidFill>
            </a:rPr>
            <a:t>Results</a:t>
          </a:r>
          <a:endParaRPr lang="en-US" sz="1600">
            <a:solidFill>
              <a:schemeClr val="bg1"/>
            </a:solidFill>
          </a:endParaRPr>
        </a:p>
      </dgm:t>
    </dgm:pt>
    <dgm:pt modelId="{78BE10D2-98B7-124A-A014-0246E75DC5B8}" type="parTrans" cxnId="{7ACE1B9E-CA66-9245-BEE2-E47D5CA39A0A}">
      <dgm:prSet/>
      <dgm:spPr/>
      <dgm:t>
        <a:bodyPr/>
        <a:lstStyle/>
        <a:p>
          <a:endParaRPr lang="en-US"/>
        </a:p>
      </dgm:t>
    </dgm:pt>
    <dgm:pt modelId="{E5C2C5BB-824E-154E-B177-500C302800FC}" type="sibTrans" cxnId="{7ACE1B9E-CA66-9245-BEE2-E47D5CA39A0A}">
      <dgm:prSet/>
      <dgm:spPr/>
      <dgm:t>
        <a:bodyPr/>
        <a:lstStyle/>
        <a:p>
          <a:endParaRPr lang="en-US"/>
        </a:p>
      </dgm:t>
    </dgm:pt>
    <dgm:pt modelId="{64B8C473-A13A-C24F-BB31-A3E959D0175B}" type="pres">
      <dgm:prSet presAssocID="{AADF3C90-58E7-AA4B-B572-9F79B430226E}" presName="Name0" presStyleCnt="0">
        <dgm:presLayoutVars>
          <dgm:dir/>
          <dgm:resizeHandles val="exact"/>
        </dgm:presLayoutVars>
      </dgm:prSet>
      <dgm:spPr/>
    </dgm:pt>
    <dgm:pt modelId="{2CF32CA2-0AC5-1F40-9826-235FCAEA0EC3}" type="pres">
      <dgm:prSet presAssocID="{2EDC0520-820B-364B-8AB2-CA6A8B83F598}" presName="parTxOnly" presStyleLbl="node1" presStyleIdx="0" presStyleCnt="5" custScaleX="99159" custLinFactNeighborX="42900">
        <dgm:presLayoutVars>
          <dgm:bulletEnabled val="1"/>
        </dgm:presLayoutVars>
      </dgm:prSet>
      <dgm:spPr>
        <a:xfrm>
          <a:off x="135654" y="15315"/>
          <a:ext cx="1562784" cy="630415"/>
        </a:xfrm>
        <a:prstGeom prst="homePlate">
          <a:avLst/>
        </a:prstGeom>
      </dgm:spPr>
    </dgm:pt>
    <dgm:pt modelId="{AB733B93-7ADF-844E-B5FD-811CA0E46088}" type="pres">
      <dgm:prSet presAssocID="{DD550CD4-E0A7-7748-B5E6-31D7465976A5}" presName="parSpace" presStyleCnt="0"/>
      <dgm:spPr/>
    </dgm:pt>
    <dgm:pt modelId="{B89C3901-B389-F241-B1FC-954A7151EA37}" type="pres">
      <dgm:prSet presAssocID="{BAF52B4A-391C-374F-A63B-CDB8887EFE2D}" presName="parTxOnly" presStyleLbl="node1" presStyleIdx="1" presStyleCnt="5" custScaleX="113062" custLinFactNeighborX="48907">
        <dgm:presLayoutVars>
          <dgm:bulletEnabled val="1"/>
        </dgm:presLayoutVars>
      </dgm:prSet>
      <dgm:spPr/>
    </dgm:pt>
    <dgm:pt modelId="{EDD4D3A5-909F-F948-9AA7-5A22C8DC258E}" type="pres">
      <dgm:prSet presAssocID="{41B6C716-2737-5E48-89B1-E929C6114F5A}" presName="parSpace" presStyleCnt="0"/>
      <dgm:spPr/>
    </dgm:pt>
    <dgm:pt modelId="{EEB82426-D3ED-224A-8D05-CAB115075E70}" type="pres">
      <dgm:prSet presAssocID="{736B35D2-B487-A840-BAA7-D7C7088CA983}" presName="parTxOnly" presStyleLbl="node1" presStyleIdx="2" presStyleCnt="5" custScaleX="117075" custLinFactNeighborX="11396">
        <dgm:presLayoutVars>
          <dgm:bulletEnabled val="1"/>
        </dgm:presLayoutVars>
      </dgm:prSet>
      <dgm:spPr/>
    </dgm:pt>
    <dgm:pt modelId="{815C976D-C673-284B-B8D8-F29D14823C09}" type="pres">
      <dgm:prSet presAssocID="{779B999D-B163-0B42-A32D-F962045033A5}" presName="parSpace" presStyleCnt="0"/>
      <dgm:spPr/>
    </dgm:pt>
    <dgm:pt modelId="{0EA6DE0C-0F38-974E-AE1D-4CC76F9FB72B}" type="pres">
      <dgm:prSet presAssocID="{224F3C07-DAFD-4D4C-AAFA-72F89A1F103D}" presName="parTxOnly" presStyleLbl="node1" presStyleIdx="3" presStyleCnt="5" custScaleX="113004">
        <dgm:presLayoutVars>
          <dgm:bulletEnabled val="1"/>
        </dgm:presLayoutVars>
      </dgm:prSet>
      <dgm:spPr/>
    </dgm:pt>
    <dgm:pt modelId="{8057BC17-0980-344E-AE5B-06BBB52A6D13}" type="pres">
      <dgm:prSet presAssocID="{2DBFB9F9-878D-124F-9D43-25B0C9ED15E2}" presName="parSpace" presStyleCnt="0"/>
      <dgm:spPr/>
    </dgm:pt>
    <dgm:pt modelId="{8FDBE9F3-45CB-9941-8952-200CE8F59F21}" type="pres">
      <dgm:prSet presAssocID="{B75A21D0-7454-EB49-97B7-F04B2F6E0EE4}" presName="parTxOnly" presStyleLbl="node1" presStyleIdx="4" presStyleCnt="5" custScaleX="92178">
        <dgm:presLayoutVars>
          <dgm:bulletEnabled val="1"/>
        </dgm:presLayoutVars>
      </dgm:prSet>
      <dgm:spPr/>
    </dgm:pt>
  </dgm:ptLst>
  <dgm:cxnLst>
    <dgm:cxn modelId="{75ECC70C-504D-BA46-83B6-72907A2A29C5}" type="presOf" srcId="{224F3C07-DAFD-4D4C-AAFA-72F89A1F103D}" destId="{0EA6DE0C-0F38-974E-AE1D-4CC76F9FB72B}" srcOrd="0" destOrd="0" presId="urn:microsoft.com/office/officeart/2005/8/layout/hChevron3"/>
    <dgm:cxn modelId="{DD8C1819-D18C-9348-A0C2-72AA546A34B0}" srcId="{AADF3C90-58E7-AA4B-B572-9F79B430226E}" destId="{224F3C07-DAFD-4D4C-AAFA-72F89A1F103D}" srcOrd="3" destOrd="0" parTransId="{C95E105E-58AE-E642-8261-3B2404BF04B0}" sibTransId="{2DBFB9F9-878D-124F-9D43-25B0C9ED15E2}"/>
    <dgm:cxn modelId="{A348562E-6C5F-8040-9B46-2692F90B2E46}" type="presOf" srcId="{B75A21D0-7454-EB49-97B7-F04B2F6E0EE4}" destId="{8FDBE9F3-45CB-9941-8952-200CE8F59F21}" srcOrd="0" destOrd="0" presId="urn:microsoft.com/office/officeart/2005/8/layout/hChevron3"/>
    <dgm:cxn modelId="{C6DAC057-24A7-2045-BD7C-8D97CFE6A3F0}" srcId="{AADF3C90-58E7-AA4B-B572-9F79B430226E}" destId="{BAF52B4A-391C-374F-A63B-CDB8887EFE2D}" srcOrd="1" destOrd="0" parTransId="{E44AE93B-6649-F34C-A93D-25497CD94B10}" sibTransId="{41B6C716-2737-5E48-89B1-E929C6114F5A}"/>
    <dgm:cxn modelId="{E4544B7A-AF80-2444-9925-286869583673}" type="presOf" srcId="{BAF52B4A-391C-374F-A63B-CDB8887EFE2D}" destId="{B89C3901-B389-F241-B1FC-954A7151EA37}" srcOrd="0" destOrd="0" presId="urn:microsoft.com/office/officeart/2005/8/layout/hChevron3"/>
    <dgm:cxn modelId="{E5B15480-F024-4548-A61E-2C2F1279F3FA}" type="presOf" srcId="{AADF3C90-58E7-AA4B-B572-9F79B430226E}" destId="{64B8C473-A13A-C24F-BB31-A3E959D0175B}" srcOrd="0" destOrd="0" presId="urn:microsoft.com/office/officeart/2005/8/layout/hChevron3"/>
    <dgm:cxn modelId="{7ACE1B9E-CA66-9245-BEE2-E47D5CA39A0A}" srcId="{AADF3C90-58E7-AA4B-B572-9F79B430226E}" destId="{B75A21D0-7454-EB49-97B7-F04B2F6E0EE4}" srcOrd="4" destOrd="0" parTransId="{78BE10D2-98B7-124A-A014-0246E75DC5B8}" sibTransId="{E5C2C5BB-824E-154E-B177-500C302800FC}"/>
    <dgm:cxn modelId="{0B505BC0-BDF9-F142-84E2-53A3E3D1D7D4}" type="presOf" srcId="{2EDC0520-820B-364B-8AB2-CA6A8B83F598}" destId="{2CF32CA2-0AC5-1F40-9826-235FCAEA0EC3}" srcOrd="0" destOrd="0" presId="urn:microsoft.com/office/officeart/2005/8/layout/hChevron3"/>
    <dgm:cxn modelId="{F871DBCE-18AD-D84A-955A-DE489B9A8F41}" srcId="{AADF3C90-58E7-AA4B-B572-9F79B430226E}" destId="{736B35D2-B487-A840-BAA7-D7C7088CA983}" srcOrd="2" destOrd="0" parTransId="{200996AF-FC68-564B-9C6A-62826542A11C}" sibTransId="{779B999D-B163-0B42-A32D-F962045033A5}"/>
    <dgm:cxn modelId="{E17F98DB-18D5-7745-A60E-7FE738022B08}" type="presOf" srcId="{736B35D2-B487-A840-BAA7-D7C7088CA983}" destId="{EEB82426-D3ED-224A-8D05-CAB115075E70}" srcOrd="0" destOrd="0" presId="urn:microsoft.com/office/officeart/2005/8/layout/hChevron3"/>
    <dgm:cxn modelId="{CAB2A6E0-091A-104D-AD0D-71C463B690A1}" srcId="{AADF3C90-58E7-AA4B-B572-9F79B430226E}" destId="{2EDC0520-820B-364B-8AB2-CA6A8B83F598}" srcOrd="0" destOrd="0" parTransId="{5A8D3BC4-BBFC-7244-AD95-24F77C04EC41}" sibTransId="{DD550CD4-E0A7-7748-B5E6-31D7465976A5}"/>
    <dgm:cxn modelId="{D3147CCE-42A0-CA4B-A09C-5366B7E7A37A}" type="presParOf" srcId="{64B8C473-A13A-C24F-BB31-A3E959D0175B}" destId="{2CF32CA2-0AC5-1F40-9826-235FCAEA0EC3}" srcOrd="0" destOrd="0" presId="urn:microsoft.com/office/officeart/2005/8/layout/hChevron3"/>
    <dgm:cxn modelId="{9784D64F-1273-4749-82F8-A07D20DEC157}" type="presParOf" srcId="{64B8C473-A13A-C24F-BB31-A3E959D0175B}" destId="{AB733B93-7ADF-844E-B5FD-811CA0E46088}" srcOrd="1" destOrd="0" presId="urn:microsoft.com/office/officeart/2005/8/layout/hChevron3"/>
    <dgm:cxn modelId="{C107E782-6D73-4741-AFFB-9E4BF5DD1FA0}" type="presParOf" srcId="{64B8C473-A13A-C24F-BB31-A3E959D0175B}" destId="{B89C3901-B389-F241-B1FC-954A7151EA37}" srcOrd="2" destOrd="0" presId="urn:microsoft.com/office/officeart/2005/8/layout/hChevron3"/>
    <dgm:cxn modelId="{8E798064-73F8-C248-9137-A03B47D31CF4}" type="presParOf" srcId="{64B8C473-A13A-C24F-BB31-A3E959D0175B}" destId="{EDD4D3A5-909F-F948-9AA7-5A22C8DC258E}" srcOrd="3" destOrd="0" presId="urn:microsoft.com/office/officeart/2005/8/layout/hChevron3"/>
    <dgm:cxn modelId="{8AF27382-8A5F-1D4F-ACD8-3F48FA1035A2}" type="presParOf" srcId="{64B8C473-A13A-C24F-BB31-A3E959D0175B}" destId="{EEB82426-D3ED-224A-8D05-CAB115075E70}" srcOrd="4" destOrd="0" presId="urn:microsoft.com/office/officeart/2005/8/layout/hChevron3"/>
    <dgm:cxn modelId="{851E2085-B4E5-B345-8830-0E9C9E75CBFA}" type="presParOf" srcId="{64B8C473-A13A-C24F-BB31-A3E959D0175B}" destId="{815C976D-C673-284B-B8D8-F29D14823C09}" srcOrd="5" destOrd="0" presId="urn:microsoft.com/office/officeart/2005/8/layout/hChevron3"/>
    <dgm:cxn modelId="{3AF2C19E-1DF9-4145-823D-288383461415}" type="presParOf" srcId="{64B8C473-A13A-C24F-BB31-A3E959D0175B}" destId="{0EA6DE0C-0F38-974E-AE1D-4CC76F9FB72B}" srcOrd="6" destOrd="0" presId="urn:microsoft.com/office/officeart/2005/8/layout/hChevron3"/>
    <dgm:cxn modelId="{524644A9-ADB4-3245-B22B-D5F5A5E3CD00}" type="presParOf" srcId="{64B8C473-A13A-C24F-BB31-A3E959D0175B}" destId="{8057BC17-0980-344E-AE5B-06BBB52A6D13}" srcOrd="7" destOrd="0" presId="urn:microsoft.com/office/officeart/2005/8/layout/hChevron3"/>
    <dgm:cxn modelId="{CC17F8B8-B650-9640-A901-AED208139DFC}" type="presParOf" srcId="{64B8C473-A13A-C24F-BB31-A3E959D0175B}" destId="{8FDBE9F3-45CB-9941-8952-200CE8F59F21}" srcOrd="8" destOrd="0" presId="urn:microsoft.com/office/officeart/2005/8/layout/hChevron3"/>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ADF3C90-58E7-AA4B-B572-9F79B430226E}" type="doc">
      <dgm:prSet loTypeId="urn:microsoft.com/office/officeart/2005/8/layout/hChevron3" loCatId="" qsTypeId="urn:microsoft.com/office/officeart/2005/8/quickstyle/simple1" qsCatId="simple" csTypeId="urn:microsoft.com/office/officeart/2005/8/colors/accent1_2" csCatId="accent1" phldr="1"/>
      <dgm:spPr/>
      <dgm:t>
        <a:bodyPr/>
        <a:lstStyle/>
        <a:p>
          <a:endParaRPr lang="en-US"/>
        </a:p>
      </dgm:t>
    </dgm:pt>
    <dgm:pt modelId="{2EDC0520-820B-364B-8AB2-CA6A8B83F598}">
      <dgm:prSet phldrT="[Text]" custT="1"/>
      <dgm:spPr>
        <a:solidFill>
          <a:schemeClr val="bg2"/>
        </a:solidFill>
        <a:ln w="12700" cap="flat" cmpd="sng" algn="ctr">
          <a:solidFill>
            <a:prstClr val="white">
              <a:hueOff val="0"/>
              <a:satOff val="0"/>
              <a:lumOff val="0"/>
              <a:alphaOff val="0"/>
            </a:prstClr>
          </a:solidFill>
          <a:prstDash val="solid"/>
          <a:miter lim="800000"/>
        </a:ln>
        <a:effectLst/>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gm:t>
    </dgm:pt>
    <dgm:pt modelId="{5A8D3BC4-BBFC-7244-AD95-24F77C04EC41}" type="parTrans" cxnId="{CAB2A6E0-091A-104D-AD0D-71C463B690A1}">
      <dgm:prSet/>
      <dgm:spPr/>
      <dgm:t>
        <a:bodyPr/>
        <a:lstStyle/>
        <a:p>
          <a:endParaRPr lang="en-US"/>
        </a:p>
      </dgm:t>
    </dgm:pt>
    <dgm:pt modelId="{DD550CD4-E0A7-7748-B5E6-31D7465976A5}" type="sibTrans" cxnId="{CAB2A6E0-091A-104D-AD0D-71C463B690A1}">
      <dgm:prSet/>
      <dgm:spPr/>
      <dgm:t>
        <a:bodyPr/>
        <a:lstStyle/>
        <a:p>
          <a:endParaRPr lang="en-US"/>
        </a:p>
      </dgm:t>
    </dgm:pt>
    <dgm:pt modelId="{BAF52B4A-391C-374F-A63B-CDB8887EFE2D}">
      <dgm:prSet phldrT="[Text]" custT="1"/>
      <dgm:spPr>
        <a:solidFill>
          <a:schemeClr val="bg2"/>
        </a:solidFill>
      </dgm:spPr>
      <dgm:t>
        <a:bodyPr/>
        <a:lstStyle/>
        <a:p>
          <a:r>
            <a:rPr lang="en-US" sz="1400">
              <a:solidFill>
                <a:schemeClr val="tx1"/>
              </a:solidFill>
            </a:rPr>
            <a:t>Variable Definition</a:t>
          </a:r>
          <a:endParaRPr lang="en-US" sz="2000">
            <a:solidFill>
              <a:schemeClr val="tx1"/>
            </a:solidFill>
          </a:endParaRPr>
        </a:p>
      </dgm:t>
    </dgm:pt>
    <dgm:pt modelId="{E44AE93B-6649-F34C-A93D-25497CD94B10}" type="parTrans" cxnId="{C6DAC057-24A7-2045-BD7C-8D97CFE6A3F0}">
      <dgm:prSet/>
      <dgm:spPr/>
      <dgm:t>
        <a:bodyPr/>
        <a:lstStyle/>
        <a:p>
          <a:endParaRPr lang="en-US"/>
        </a:p>
      </dgm:t>
    </dgm:pt>
    <dgm:pt modelId="{41B6C716-2737-5E48-89B1-E929C6114F5A}" type="sibTrans" cxnId="{C6DAC057-24A7-2045-BD7C-8D97CFE6A3F0}">
      <dgm:prSet/>
      <dgm:spPr/>
      <dgm:t>
        <a:bodyPr/>
        <a:lstStyle/>
        <a:p>
          <a:endParaRPr lang="en-US"/>
        </a:p>
      </dgm:t>
    </dgm:pt>
    <dgm:pt modelId="{736B35D2-B487-A840-BAA7-D7C7088CA983}">
      <dgm:prSet phldrT="[Text]" custT="1"/>
      <dgm:spPr>
        <a:solidFill>
          <a:schemeClr val="bg2"/>
        </a:solidFill>
      </dgm:spPr>
      <dgm:t>
        <a:bodyPr/>
        <a:lstStyle/>
        <a:p>
          <a:r>
            <a:rPr lang="en-US" sz="1400">
              <a:solidFill>
                <a:schemeClr val="tx1"/>
              </a:solidFill>
            </a:rPr>
            <a:t>Exploratory Data Analysis</a:t>
          </a:r>
        </a:p>
      </dgm:t>
    </dgm:pt>
    <dgm:pt modelId="{200996AF-FC68-564B-9C6A-62826542A11C}" type="parTrans" cxnId="{F871DBCE-18AD-D84A-955A-DE489B9A8F41}">
      <dgm:prSet/>
      <dgm:spPr/>
      <dgm:t>
        <a:bodyPr/>
        <a:lstStyle/>
        <a:p>
          <a:endParaRPr lang="en-US"/>
        </a:p>
      </dgm:t>
    </dgm:pt>
    <dgm:pt modelId="{779B999D-B163-0B42-A32D-F962045033A5}" type="sibTrans" cxnId="{F871DBCE-18AD-D84A-955A-DE489B9A8F41}">
      <dgm:prSet/>
      <dgm:spPr/>
      <dgm:t>
        <a:bodyPr/>
        <a:lstStyle/>
        <a:p>
          <a:endParaRPr lang="en-US"/>
        </a:p>
      </dgm:t>
    </dgm:pt>
    <dgm:pt modelId="{224F3C07-DAFD-4D4C-AAFA-72F89A1F103D}">
      <dgm:prSet custT="1"/>
      <dgm:spPr>
        <a:solidFill>
          <a:schemeClr val="bg2"/>
        </a:solidFill>
      </dgm:spPr>
      <dgm:t>
        <a:bodyPr/>
        <a:lstStyle/>
        <a:p>
          <a:r>
            <a:rPr lang="en-US" sz="1400">
              <a:solidFill>
                <a:schemeClr val="tx1"/>
              </a:solidFill>
            </a:rPr>
            <a:t>Model Methodology</a:t>
          </a:r>
          <a:endParaRPr lang="en-US" sz="1600">
            <a:solidFill>
              <a:schemeClr val="tx1"/>
            </a:solidFill>
          </a:endParaRPr>
        </a:p>
      </dgm:t>
    </dgm:pt>
    <dgm:pt modelId="{C95E105E-58AE-E642-8261-3B2404BF04B0}" type="parTrans" cxnId="{DD8C1819-D18C-9348-A0C2-72AA546A34B0}">
      <dgm:prSet/>
      <dgm:spPr/>
      <dgm:t>
        <a:bodyPr/>
        <a:lstStyle/>
        <a:p>
          <a:endParaRPr lang="en-US"/>
        </a:p>
      </dgm:t>
    </dgm:pt>
    <dgm:pt modelId="{2DBFB9F9-878D-124F-9D43-25B0C9ED15E2}" type="sibTrans" cxnId="{DD8C1819-D18C-9348-A0C2-72AA546A34B0}">
      <dgm:prSet/>
      <dgm:spPr/>
      <dgm:t>
        <a:bodyPr/>
        <a:lstStyle/>
        <a:p>
          <a:endParaRPr lang="en-US"/>
        </a:p>
      </dgm:t>
    </dgm:pt>
    <dgm:pt modelId="{B75A21D0-7454-EB49-97B7-F04B2F6E0EE4}">
      <dgm:prSet custT="1"/>
      <dgm:spPr>
        <a:solidFill>
          <a:schemeClr val="accent2"/>
        </a:solidFill>
      </dgm:spPr>
      <dgm:t>
        <a:bodyPr/>
        <a:lstStyle/>
        <a:p>
          <a:r>
            <a:rPr lang="en-US" sz="1400">
              <a:solidFill>
                <a:schemeClr val="bg1"/>
              </a:solidFill>
            </a:rPr>
            <a:t>Results</a:t>
          </a:r>
          <a:endParaRPr lang="en-US" sz="1600">
            <a:solidFill>
              <a:schemeClr val="bg1"/>
            </a:solidFill>
          </a:endParaRPr>
        </a:p>
      </dgm:t>
    </dgm:pt>
    <dgm:pt modelId="{78BE10D2-98B7-124A-A014-0246E75DC5B8}" type="parTrans" cxnId="{7ACE1B9E-CA66-9245-BEE2-E47D5CA39A0A}">
      <dgm:prSet/>
      <dgm:spPr/>
      <dgm:t>
        <a:bodyPr/>
        <a:lstStyle/>
        <a:p>
          <a:endParaRPr lang="en-US"/>
        </a:p>
      </dgm:t>
    </dgm:pt>
    <dgm:pt modelId="{E5C2C5BB-824E-154E-B177-500C302800FC}" type="sibTrans" cxnId="{7ACE1B9E-CA66-9245-BEE2-E47D5CA39A0A}">
      <dgm:prSet/>
      <dgm:spPr/>
      <dgm:t>
        <a:bodyPr/>
        <a:lstStyle/>
        <a:p>
          <a:endParaRPr lang="en-US"/>
        </a:p>
      </dgm:t>
    </dgm:pt>
    <dgm:pt modelId="{64B8C473-A13A-C24F-BB31-A3E959D0175B}" type="pres">
      <dgm:prSet presAssocID="{AADF3C90-58E7-AA4B-B572-9F79B430226E}" presName="Name0" presStyleCnt="0">
        <dgm:presLayoutVars>
          <dgm:dir/>
          <dgm:resizeHandles val="exact"/>
        </dgm:presLayoutVars>
      </dgm:prSet>
      <dgm:spPr/>
    </dgm:pt>
    <dgm:pt modelId="{2CF32CA2-0AC5-1F40-9826-235FCAEA0EC3}" type="pres">
      <dgm:prSet presAssocID="{2EDC0520-820B-364B-8AB2-CA6A8B83F598}" presName="parTxOnly" presStyleLbl="node1" presStyleIdx="0" presStyleCnt="5" custScaleX="99159" custLinFactNeighborX="42900">
        <dgm:presLayoutVars>
          <dgm:bulletEnabled val="1"/>
        </dgm:presLayoutVars>
      </dgm:prSet>
      <dgm:spPr>
        <a:xfrm>
          <a:off x="135654" y="15315"/>
          <a:ext cx="1562784" cy="630415"/>
        </a:xfrm>
        <a:prstGeom prst="homePlate">
          <a:avLst/>
        </a:prstGeom>
      </dgm:spPr>
    </dgm:pt>
    <dgm:pt modelId="{AB733B93-7ADF-844E-B5FD-811CA0E46088}" type="pres">
      <dgm:prSet presAssocID="{DD550CD4-E0A7-7748-B5E6-31D7465976A5}" presName="parSpace" presStyleCnt="0"/>
      <dgm:spPr/>
    </dgm:pt>
    <dgm:pt modelId="{B89C3901-B389-F241-B1FC-954A7151EA37}" type="pres">
      <dgm:prSet presAssocID="{BAF52B4A-391C-374F-A63B-CDB8887EFE2D}" presName="parTxOnly" presStyleLbl="node1" presStyleIdx="1" presStyleCnt="5" custScaleX="113062" custLinFactNeighborX="48907">
        <dgm:presLayoutVars>
          <dgm:bulletEnabled val="1"/>
        </dgm:presLayoutVars>
      </dgm:prSet>
      <dgm:spPr/>
    </dgm:pt>
    <dgm:pt modelId="{EDD4D3A5-909F-F948-9AA7-5A22C8DC258E}" type="pres">
      <dgm:prSet presAssocID="{41B6C716-2737-5E48-89B1-E929C6114F5A}" presName="parSpace" presStyleCnt="0"/>
      <dgm:spPr/>
    </dgm:pt>
    <dgm:pt modelId="{EEB82426-D3ED-224A-8D05-CAB115075E70}" type="pres">
      <dgm:prSet presAssocID="{736B35D2-B487-A840-BAA7-D7C7088CA983}" presName="parTxOnly" presStyleLbl="node1" presStyleIdx="2" presStyleCnt="5" custScaleX="117075" custLinFactNeighborX="11396">
        <dgm:presLayoutVars>
          <dgm:bulletEnabled val="1"/>
        </dgm:presLayoutVars>
      </dgm:prSet>
      <dgm:spPr/>
    </dgm:pt>
    <dgm:pt modelId="{815C976D-C673-284B-B8D8-F29D14823C09}" type="pres">
      <dgm:prSet presAssocID="{779B999D-B163-0B42-A32D-F962045033A5}" presName="parSpace" presStyleCnt="0"/>
      <dgm:spPr/>
    </dgm:pt>
    <dgm:pt modelId="{0EA6DE0C-0F38-974E-AE1D-4CC76F9FB72B}" type="pres">
      <dgm:prSet presAssocID="{224F3C07-DAFD-4D4C-AAFA-72F89A1F103D}" presName="parTxOnly" presStyleLbl="node1" presStyleIdx="3" presStyleCnt="5" custScaleX="113004">
        <dgm:presLayoutVars>
          <dgm:bulletEnabled val="1"/>
        </dgm:presLayoutVars>
      </dgm:prSet>
      <dgm:spPr/>
    </dgm:pt>
    <dgm:pt modelId="{8057BC17-0980-344E-AE5B-06BBB52A6D13}" type="pres">
      <dgm:prSet presAssocID="{2DBFB9F9-878D-124F-9D43-25B0C9ED15E2}" presName="parSpace" presStyleCnt="0"/>
      <dgm:spPr/>
    </dgm:pt>
    <dgm:pt modelId="{8FDBE9F3-45CB-9941-8952-200CE8F59F21}" type="pres">
      <dgm:prSet presAssocID="{B75A21D0-7454-EB49-97B7-F04B2F6E0EE4}" presName="parTxOnly" presStyleLbl="node1" presStyleIdx="4" presStyleCnt="5" custScaleX="92178">
        <dgm:presLayoutVars>
          <dgm:bulletEnabled val="1"/>
        </dgm:presLayoutVars>
      </dgm:prSet>
      <dgm:spPr/>
    </dgm:pt>
  </dgm:ptLst>
  <dgm:cxnLst>
    <dgm:cxn modelId="{75ECC70C-504D-BA46-83B6-72907A2A29C5}" type="presOf" srcId="{224F3C07-DAFD-4D4C-AAFA-72F89A1F103D}" destId="{0EA6DE0C-0F38-974E-AE1D-4CC76F9FB72B}" srcOrd="0" destOrd="0" presId="urn:microsoft.com/office/officeart/2005/8/layout/hChevron3"/>
    <dgm:cxn modelId="{DD8C1819-D18C-9348-A0C2-72AA546A34B0}" srcId="{AADF3C90-58E7-AA4B-B572-9F79B430226E}" destId="{224F3C07-DAFD-4D4C-AAFA-72F89A1F103D}" srcOrd="3" destOrd="0" parTransId="{C95E105E-58AE-E642-8261-3B2404BF04B0}" sibTransId="{2DBFB9F9-878D-124F-9D43-25B0C9ED15E2}"/>
    <dgm:cxn modelId="{A348562E-6C5F-8040-9B46-2692F90B2E46}" type="presOf" srcId="{B75A21D0-7454-EB49-97B7-F04B2F6E0EE4}" destId="{8FDBE9F3-45CB-9941-8952-200CE8F59F21}" srcOrd="0" destOrd="0" presId="urn:microsoft.com/office/officeart/2005/8/layout/hChevron3"/>
    <dgm:cxn modelId="{C6DAC057-24A7-2045-BD7C-8D97CFE6A3F0}" srcId="{AADF3C90-58E7-AA4B-B572-9F79B430226E}" destId="{BAF52B4A-391C-374F-A63B-CDB8887EFE2D}" srcOrd="1" destOrd="0" parTransId="{E44AE93B-6649-F34C-A93D-25497CD94B10}" sibTransId="{41B6C716-2737-5E48-89B1-E929C6114F5A}"/>
    <dgm:cxn modelId="{E4544B7A-AF80-2444-9925-286869583673}" type="presOf" srcId="{BAF52B4A-391C-374F-A63B-CDB8887EFE2D}" destId="{B89C3901-B389-F241-B1FC-954A7151EA37}" srcOrd="0" destOrd="0" presId="urn:microsoft.com/office/officeart/2005/8/layout/hChevron3"/>
    <dgm:cxn modelId="{E5B15480-F024-4548-A61E-2C2F1279F3FA}" type="presOf" srcId="{AADF3C90-58E7-AA4B-B572-9F79B430226E}" destId="{64B8C473-A13A-C24F-BB31-A3E959D0175B}" srcOrd="0" destOrd="0" presId="urn:microsoft.com/office/officeart/2005/8/layout/hChevron3"/>
    <dgm:cxn modelId="{7ACE1B9E-CA66-9245-BEE2-E47D5CA39A0A}" srcId="{AADF3C90-58E7-AA4B-B572-9F79B430226E}" destId="{B75A21D0-7454-EB49-97B7-F04B2F6E0EE4}" srcOrd="4" destOrd="0" parTransId="{78BE10D2-98B7-124A-A014-0246E75DC5B8}" sibTransId="{E5C2C5BB-824E-154E-B177-500C302800FC}"/>
    <dgm:cxn modelId="{0B505BC0-BDF9-F142-84E2-53A3E3D1D7D4}" type="presOf" srcId="{2EDC0520-820B-364B-8AB2-CA6A8B83F598}" destId="{2CF32CA2-0AC5-1F40-9826-235FCAEA0EC3}" srcOrd="0" destOrd="0" presId="urn:microsoft.com/office/officeart/2005/8/layout/hChevron3"/>
    <dgm:cxn modelId="{F871DBCE-18AD-D84A-955A-DE489B9A8F41}" srcId="{AADF3C90-58E7-AA4B-B572-9F79B430226E}" destId="{736B35D2-B487-A840-BAA7-D7C7088CA983}" srcOrd="2" destOrd="0" parTransId="{200996AF-FC68-564B-9C6A-62826542A11C}" sibTransId="{779B999D-B163-0B42-A32D-F962045033A5}"/>
    <dgm:cxn modelId="{E17F98DB-18D5-7745-A60E-7FE738022B08}" type="presOf" srcId="{736B35D2-B487-A840-BAA7-D7C7088CA983}" destId="{EEB82426-D3ED-224A-8D05-CAB115075E70}" srcOrd="0" destOrd="0" presId="urn:microsoft.com/office/officeart/2005/8/layout/hChevron3"/>
    <dgm:cxn modelId="{CAB2A6E0-091A-104D-AD0D-71C463B690A1}" srcId="{AADF3C90-58E7-AA4B-B572-9F79B430226E}" destId="{2EDC0520-820B-364B-8AB2-CA6A8B83F598}" srcOrd="0" destOrd="0" parTransId="{5A8D3BC4-BBFC-7244-AD95-24F77C04EC41}" sibTransId="{DD550CD4-E0A7-7748-B5E6-31D7465976A5}"/>
    <dgm:cxn modelId="{D3147CCE-42A0-CA4B-A09C-5366B7E7A37A}" type="presParOf" srcId="{64B8C473-A13A-C24F-BB31-A3E959D0175B}" destId="{2CF32CA2-0AC5-1F40-9826-235FCAEA0EC3}" srcOrd="0" destOrd="0" presId="urn:microsoft.com/office/officeart/2005/8/layout/hChevron3"/>
    <dgm:cxn modelId="{9784D64F-1273-4749-82F8-A07D20DEC157}" type="presParOf" srcId="{64B8C473-A13A-C24F-BB31-A3E959D0175B}" destId="{AB733B93-7ADF-844E-B5FD-811CA0E46088}" srcOrd="1" destOrd="0" presId="urn:microsoft.com/office/officeart/2005/8/layout/hChevron3"/>
    <dgm:cxn modelId="{C107E782-6D73-4741-AFFB-9E4BF5DD1FA0}" type="presParOf" srcId="{64B8C473-A13A-C24F-BB31-A3E959D0175B}" destId="{B89C3901-B389-F241-B1FC-954A7151EA37}" srcOrd="2" destOrd="0" presId="urn:microsoft.com/office/officeart/2005/8/layout/hChevron3"/>
    <dgm:cxn modelId="{8E798064-73F8-C248-9137-A03B47D31CF4}" type="presParOf" srcId="{64B8C473-A13A-C24F-BB31-A3E959D0175B}" destId="{EDD4D3A5-909F-F948-9AA7-5A22C8DC258E}" srcOrd="3" destOrd="0" presId="urn:microsoft.com/office/officeart/2005/8/layout/hChevron3"/>
    <dgm:cxn modelId="{8AF27382-8A5F-1D4F-ACD8-3F48FA1035A2}" type="presParOf" srcId="{64B8C473-A13A-C24F-BB31-A3E959D0175B}" destId="{EEB82426-D3ED-224A-8D05-CAB115075E70}" srcOrd="4" destOrd="0" presId="urn:microsoft.com/office/officeart/2005/8/layout/hChevron3"/>
    <dgm:cxn modelId="{851E2085-B4E5-B345-8830-0E9C9E75CBFA}" type="presParOf" srcId="{64B8C473-A13A-C24F-BB31-A3E959D0175B}" destId="{815C976D-C673-284B-B8D8-F29D14823C09}" srcOrd="5" destOrd="0" presId="urn:microsoft.com/office/officeart/2005/8/layout/hChevron3"/>
    <dgm:cxn modelId="{3AF2C19E-1DF9-4145-823D-288383461415}" type="presParOf" srcId="{64B8C473-A13A-C24F-BB31-A3E959D0175B}" destId="{0EA6DE0C-0F38-974E-AE1D-4CC76F9FB72B}" srcOrd="6" destOrd="0" presId="urn:microsoft.com/office/officeart/2005/8/layout/hChevron3"/>
    <dgm:cxn modelId="{524644A9-ADB4-3245-B22B-D5F5A5E3CD00}" type="presParOf" srcId="{64B8C473-A13A-C24F-BB31-A3E959D0175B}" destId="{8057BC17-0980-344E-AE5B-06BBB52A6D13}" srcOrd="7" destOrd="0" presId="urn:microsoft.com/office/officeart/2005/8/layout/hChevron3"/>
    <dgm:cxn modelId="{CC17F8B8-B650-9640-A901-AED208139DFC}" type="presParOf" srcId="{64B8C473-A13A-C24F-BB31-A3E959D0175B}" destId="{8FDBE9F3-45CB-9941-8952-200CE8F59F21}" srcOrd="8" destOrd="0" presId="urn:microsoft.com/office/officeart/2005/8/layout/hChevron3"/>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ADF3C90-58E7-AA4B-B572-9F79B430226E}" type="doc">
      <dgm:prSet loTypeId="urn:microsoft.com/office/officeart/2005/8/layout/hChevron3" loCatId="" qsTypeId="urn:microsoft.com/office/officeart/2005/8/quickstyle/simple1" qsCatId="simple" csTypeId="urn:microsoft.com/office/officeart/2005/8/colors/accent1_2" csCatId="accent1" phldr="1"/>
      <dgm:spPr/>
      <dgm:t>
        <a:bodyPr/>
        <a:lstStyle/>
        <a:p>
          <a:endParaRPr lang="en-US"/>
        </a:p>
      </dgm:t>
    </dgm:pt>
    <dgm:pt modelId="{2EDC0520-820B-364B-8AB2-CA6A8B83F598}">
      <dgm:prSet phldrT="[Text]" custT="1"/>
      <dgm:spPr>
        <a:solidFill>
          <a:schemeClr val="bg2"/>
        </a:solidFill>
        <a:ln w="12700" cap="flat" cmpd="sng" algn="ctr">
          <a:solidFill>
            <a:prstClr val="white">
              <a:hueOff val="0"/>
              <a:satOff val="0"/>
              <a:lumOff val="0"/>
              <a:alphaOff val="0"/>
            </a:prstClr>
          </a:solidFill>
          <a:prstDash val="solid"/>
          <a:miter lim="800000"/>
        </a:ln>
        <a:effectLst/>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gm:t>
    </dgm:pt>
    <dgm:pt modelId="{5A8D3BC4-BBFC-7244-AD95-24F77C04EC41}" type="parTrans" cxnId="{CAB2A6E0-091A-104D-AD0D-71C463B690A1}">
      <dgm:prSet/>
      <dgm:spPr/>
      <dgm:t>
        <a:bodyPr/>
        <a:lstStyle/>
        <a:p>
          <a:endParaRPr lang="en-US"/>
        </a:p>
      </dgm:t>
    </dgm:pt>
    <dgm:pt modelId="{DD550CD4-E0A7-7748-B5E6-31D7465976A5}" type="sibTrans" cxnId="{CAB2A6E0-091A-104D-AD0D-71C463B690A1}">
      <dgm:prSet/>
      <dgm:spPr/>
      <dgm:t>
        <a:bodyPr/>
        <a:lstStyle/>
        <a:p>
          <a:endParaRPr lang="en-US"/>
        </a:p>
      </dgm:t>
    </dgm:pt>
    <dgm:pt modelId="{BAF52B4A-391C-374F-A63B-CDB8887EFE2D}">
      <dgm:prSet phldrT="[Text]" custT="1"/>
      <dgm:spPr>
        <a:solidFill>
          <a:schemeClr val="bg2"/>
        </a:solidFill>
      </dgm:spPr>
      <dgm:t>
        <a:bodyPr/>
        <a:lstStyle/>
        <a:p>
          <a:r>
            <a:rPr lang="en-US" sz="1400">
              <a:solidFill>
                <a:schemeClr val="tx1"/>
              </a:solidFill>
            </a:rPr>
            <a:t>Variable Definition</a:t>
          </a:r>
          <a:endParaRPr lang="en-US" sz="2000">
            <a:solidFill>
              <a:schemeClr val="tx1"/>
            </a:solidFill>
          </a:endParaRPr>
        </a:p>
      </dgm:t>
    </dgm:pt>
    <dgm:pt modelId="{E44AE93B-6649-F34C-A93D-25497CD94B10}" type="parTrans" cxnId="{C6DAC057-24A7-2045-BD7C-8D97CFE6A3F0}">
      <dgm:prSet/>
      <dgm:spPr/>
      <dgm:t>
        <a:bodyPr/>
        <a:lstStyle/>
        <a:p>
          <a:endParaRPr lang="en-US"/>
        </a:p>
      </dgm:t>
    </dgm:pt>
    <dgm:pt modelId="{41B6C716-2737-5E48-89B1-E929C6114F5A}" type="sibTrans" cxnId="{C6DAC057-24A7-2045-BD7C-8D97CFE6A3F0}">
      <dgm:prSet/>
      <dgm:spPr/>
      <dgm:t>
        <a:bodyPr/>
        <a:lstStyle/>
        <a:p>
          <a:endParaRPr lang="en-US"/>
        </a:p>
      </dgm:t>
    </dgm:pt>
    <dgm:pt modelId="{736B35D2-B487-A840-BAA7-D7C7088CA983}">
      <dgm:prSet phldrT="[Text]" custT="1"/>
      <dgm:spPr>
        <a:solidFill>
          <a:schemeClr val="bg2"/>
        </a:solidFill>
      </dgm:spPr>
      <dgm:t>
        <a:bodyPr/>
        <a:lstStyle/>
        <a:p>
          <a:r>
            <a:rPr lang="en-US" sz="1400">
              <a:solidFill>
                <a:schemeClr val="tx1"/>
              </a:solidFill>
            </a:rPr>
            <a:t>Exploratory Data Analysis</a:t>
          </a:r>
        </a:p>
      </dgm:t>
    </dgm:pt>
    <dgm:pt modelId="{200996AF-FC68-564B-9C6A-62826542A11C}" type="parTrans" cxnId="{F871DBCE-18AD-D84A-955A-DE489B9A8F41}">
      <dgm:prSet/>
      <dgm:spPr/>
      <dgm:t>
        <a:bodyPr/>
        <a:lstStyle/>
        <a:p>
          <a:endParaRPr lang="en-US"/>
        </a:p>
      </dgm:t>
    </dgm:pt>
    <dgm:pt modelId="{779B999D-B163-0B42-A32D-F962045033A5}" type="sibTrans" cxnId="{F871DBCE-18AD-D84A-955A-DE489B9A8F41}">
      <dgm:prSet/>
      <dgm:spPr/>
      <dgm:t>
        <a:bodyPr/>
        <a:lstStyle/>
        <a:p>
          <a:endParaRPr lang="en-US"/>
        </a:p>
      </dgm:t>
    </dgm:pt>
    <dgm:pt modelId="{224F3C07-DAFD-4D4C-AAFA-72F89A1F103D}">
      <dgm:prSet custT="1"/>
      <dgm:spPr>
        <a:solidFill>
          <a:schemeClr val="bg2"/>
        </a:solidFill>
      </dgm:spPr>
      <dgm:t>
        <a:bodyPr/>
        <a:lstStyle/>
        <a:p>
          <a:r>
            <a:rPr lang="en-US" sz="1400">
              <a:solidFill>
                <a:schemeClr val="tx1"/>
              </a:solidFill>
            </a:rPr>
            <a:t>Model Methodology</a:t>
          </a:r>
          <a:endParaRPr lang="en-US" sz="1600">
            <a:solidFill>
              <a:schemeClr val="tx1"/>
            </a:solidFill>
          </a:endParaRPr>
        </a:p>
      </dgm:t>
    </dgm:pt>
    <dgm:pt modelId="{C95E105E-58AE-E642-8261-3B2404BF04B0}" type="parTrans" cxnId="{DD8C1819-D18C-9348-A0C2-72AA546A34B0}">
      <dgm:prSet/>
      <dgm:spPr/>
      <dgm:t>
        <a:bodyPr/>
        <a:lstStyle/>
        <a:p>
          <a:endParaRPr lang="en-US"/>
        </a:p>
      </dgm:t>
    </dgm:pt>
    <dgm:pt modelId="{2DBFB9F9-878D-124F-9D43-25B0C9ED15E2}" type="sibTrans" cxnId="{DD8C1819-D18C-9348-A0C2-72AA546A34B0}">
      <dgm:prSet/>
      <dgm:spPr/>
      <dgm:t>
        <a:bodyPr/>
        <a:lstStyle/>
        <a:p>
          <a:endParaRPr lang="en-US"/>
        </a:p>
      </dgm:t>
    </dgm:pt>
    <dgm:pt modelId="{B75A21D0-7454-EB49-97B7-F04B2F6E0EE4}">
      <dgm:prSet custT="1"/>
      <dgm:spPr>
        <a:solidFill>
          <a:schemeClr val="accent2"/>
        </a:solidFill>
      </dgm:spPr>
      <dgm:t>
        <a:bodyPr/>
        <a:lstStyle/>
        <a:p>
          <a:r>
            <a:rPr lang="en-US" sz="1400">
              <a:solidFill>
                <a:schemeClr val="bg1"/>
              </a:solidFill>
            </a:rPr>
            <a:t>Results</a:t>
          </a:r>
          <a:endParaRPr lang="en-US" sz="1600">
            <a:solidFill>
              <a:schemeClr val="bg1"/>
            </a:solidFill>
          </a:endParaRPr>
        </a:p>
      </dgm:t>
    </dgm:pt>
    <dgm:pt modelId="{78BE10D2-98B7-124A-A014-0246E75DC5B8}" type="parTrans" cxnId="{7ACE1B9E-CA66-9245-BEE2-E47D5CA39A0A}">
      <dgm:prSet/>
      <dgm:spPr/>
      <dgm:t>
        <a:bodyPr/>
        <a:lstStyle/>
        <a:p>
          <a:endParaRPr lang="en-US"/>
        </a:p>
      </dgm:t>
    </dgm:pt>
    <dgm:pt modelId="{E5C2C5BB-824E-154E-B177-500C302800FC}" type="sibTrans" cxnId="{7ACE1B9E-CA66-9245-BEE2-E47D5CA39A0A}">
      <dgm:prSet/>
      <dgm:spPr/>
      <dgm:t>
        <a:bodyPr/>
        <a:lstStyle/>
        <a:p>
          <a:endParaRPr lang="en-US"/>
        </a:p>
      </dgm:t>
    </dgm:pt>
    <dgm:pt modelId="{64B8C473-A13A-C24F-BB31-A3E959D0175B}" type="pres">
      <dgm:prSet presAssocID="{AADF3C90-58E7-AA4B-B572-9F79B430226E}" presName="Name0" presStyleCnt="0">
        <dgm:presLayoutVars>
          <dgm:dir/>
          <dgm:resizeHandles val="exact"/>
        </dgm:presLayoutVars>
      </dgm:prSet>
      <dgm:spPr/>
    </dgm:pt>
    <dgm:pt modelId="{2CF32CA2-0AC5-1F40-9826-235FCAEA0EC3}" type="pres">
      <dgm:prSet presAssocID="{2EDC0520-820B-364B-8AB2-CA6A8B83F598}" presName="parTxOnly" presStyleLbl="node1" presStyleIdx="0" presStyleCnt="5" custScaleX="99159" custLinFactNeighborX="42900">
        <dgm:presLayoutVars>
          <dgm:bulletEnabled val="1"/>
        </dgm:presLayoutVars>
      </dgm:prSet>
      <dgm:spPr>
        <a:xfrm>
          <a:off x="135654" y="15315"/>
          <a:ext cx="1562784" cy="630415"/>
        </a:xfrm>
        <a:prstGeom prst="homePlate">
          <a:avLst/>
        </a:prstGeom>
      </dgm:spPr>
    </dgm:pt>
    <dgm:pt modelId="{AB733B93-7ADF-844E-B5FD-811CA0E46088}" type="pres">
      <dgm:prSet presAssocID="{DD550CD4-E0A7-7748-B5E6-31D7465976A5}" presName="parSpace" presStyleCnt="0"/>
      <dgm:spPr/>
    </dgm:pt>
    <dgm:pt modelId="{B89C3901-B389-F241-B1FC-954A7151EA37}" type="pres">
      <dgm:prSet presAssocID="{BAF52B4A-391C-374F-A63B-CDB8887EFE2D}" presName="parTxOnly" presStyleLbl="node1" presStyleIdx="1" presStyleCnt="5" custScaleX="113062" custLinFactNeighborX="48907">
        <dgm:presLayoutVars>
          <dgm:bulletEnabled val="1"/>
        </dgm:presLayoutVars>
      </dgm:prSet>
      <dgm:spPr/>
    </dgm:pt>
    <dgm:pt modelId="{EDD4D3A5-909F-F948-9AA7-5A22C8DC258E}" type="pres">
      <dgm:prSet presAssocID="{41B6C716-2737-5E48-89B1-E929C6114F5A}" presName="parSpace" presStyleCnt="0"/>
      <dgm:spPr/>
    </dgm:pt>
    <dgm:pt modelId="{EEB82426-D3ED-224A-8D05-CAB115075E70}" type="pres">
      <dgm:prSet presAssocID="{736B35D2-B487-A840-BAA7-D7C7088CA983}" presName="parTxOnly" presStyleLbl="node1" presStyleIdx="2" presStyleCnt="5" custScaleX="117075" custLinFactNeighborX="11396">
        <dgm:presLayoutVars>
          <dgm:bulletEnabled val="1"/>
        </dgm:presLayoutVars>
      </dgm:prSet>
      <dgm:spPr/>
    </dgm:pt>
    <dgm:pt modelId="{815C976D-C673-284B-B8D8-F29D14823C09}" type="pres">
      <dgm:prSet presAssocID="{779B999D-B163-0B42-A32D-F962045033A5}" presName="parSpace" presStyleCnt="0"/>
      <dgm:spPr/>
    </dgm:pt>
    <dgm:pt modelId="{0EA6DE0C-0F38-974E-AE1D-4CC76F9FB72B}" type="pres">
      <dgm:prSet presAssocID="{224F3C07-DAFD-4D4C-AAFA-72F89A1F103D}" presName="parTxOnly" presStyleLbl="node1" presStyleIdx="3" presStyleCnt="5" custScaleX="113004">
        <dgm:presLayoutVars>
          <dgm:bulletEnabled val="1"/>
        </dgm:presLayoutVars>
      </dgm:prSet>
      <dgm:spPr/>
    </dgm:pt>
    <dgm:pt modelId="{8057BC17-0980-344E-AE5B-06BBB52A6D13}" type="pres">
      <dgm:prSet presAssocID="{2DBFB9F9-878D-124F-9D43-25B0C9ED15E2}" presName="parSpace" presStyleCnt="0"/>
      <dgm:spPr/>
    </dgm:pt>
    <dgm:pt modelId="{8FDBE9F3-45CB-9941-8952-200CE8F59F21}" type="pres">
      <dgm:prSet presAssocID="{B75A21D0-7454-EB49-97B7-F04B2F6E0EE4}" presName="parTxOnly" presStyleLbl="node1" presStyleIdx="4" presStyleCnt="5" custScaleX="92178">
        <dgm:presLayoutVars>
          <dgm:bulletEnabled val="1"/>
        </dgm:presLayoutVars>
      </dgm:prSet>
      <dgm:spPr/>
    </dgm:pt>
  </dgm:ptLst>
  <dgm:cxnLst>
    <dgm:cxn modelId="{75ECC70C-504D-BA46-83B6-72907A2A29C5}" type="presOf" srcId="{224F3C07-DAFD-4D4C-AAFA-72F89A1F103D}" destId="{0EA6DE0C-0F38-974E-AE1D-4CC76F9FB72B}" srcOrd="0" destOrd="0" presId="urn:microsoft.com/office/officeart/2005/8/layout/hChevron3"/>
    <dgm:cxn modelId="{DD8C1819-D18C-9348-A0C2-72AA546A34B0}" srcId="{AADF3C90-58E7-AA4B-B572-9F79B430226E}" destId="{224F3C07-DAFD-4D4C-AAFA-72F89A1F103D}" srcOrd="3" destOrd="0" parTransId="{C95E105E-58AE-E642-8261-3B2404BF04B0}" sibTransId="{2DBFB9F9-878D-124F-9D43-25B0C9ED15E2}"/>
    <dgm:cxn modelId="{A348562E-6C5F-8040-9B46-2692F90B2E46}" type="presOf" srcId="{B75A21D0-7454-EB49-97B7-F04B2F6E0EE4}" destId="{8FDBE9F3-45CB-9941-8952-200CE8F59F21}" srcOrd="0" destOrd="0" presId="urn:microsoft.com/office/officeart/2005/8/layout/hChevron3"/>
    <dgm:cxn modelId="{C6DAC057-24A7-2045-BD7C-8D97CFE6A3F0}" srcId="{AADF3C90-58E7-AA4B-B572-9F79B430226E}" destId="{BAF52B4A-391C-374F-A63B-CDB8887EFE2D}" srcOrd="1" destOrd="0" parTransId="{E44AE93B-6649-F34C-A93D-25497CD94B10}" sibTransId="{41B6C716-2737-5E48-89B1-E929C6114F5A}"/>
    <dgm:cxn modelId="{E4544B7A-AF80-2444-9925-286869583673}" type="presOf" srcId="{BAF52B4A-391C-374F-A63B-CDB8887EFE2D}" destId="{B89C3901-B389-F241-B1FC-954A7151EA37}" srcOrd="0" destOrd="0" presId="urn:microsoft.com/office/officeart/2005/8/layout/hChevron3"/>
    <dgm:cxn modelId="{E5B15480-F024-4548-A61E-2C2F1279F3FA}" type="presOf" srcId="{AADF3C90-58E7-AA4B-B572-9F79B430226E}" destId="{64B8C473-A13A-C24F-BB31-A3E959D0175B}" srcOrd="0" destOrd="0" presId="urn:microsoft.com/office/officeart/2005/8/layout/hChevron3"/>
    <dgm:cxn modelId="{7ACE1B9E-CA66-9245-BEE2-E47D5CA39A0A}" srcId="{AADF3C90-58E7-AA4B-B572-9F79B430226E}" destId="{B75A21D0-7454-EB49-97B7-F04B2F6E0EE4}" srcOrd="4" destOrd="0" parTransId="{78BE10D2-98B7-124A-A014-0246E75DC5B8}" sibTransId="{E5C2C5BB-824E-154E-B177-500C302800FC}"/>
    <dgm:cxn modelId="{0B505BC0-BDF9-F142-84E2-53A3E3D1D7D4}" type="presOf" srcId="{2EDC0520-820B-364B-8AB2-CA6A8B83F598}" destId="{2CF32CA2-0AC5-1F40-9826-235FCAEA0EC3}" srcOrd="0" destOrd="0" presId="urn:microsoft.com/office/officeart/2005/8/layout/hChevron3"/>
    <dgm:cxn modelId="{F871DBCE-18AD-D84A-955A-DE489B9A8F41}" srcId="{AADF3C90-58E7-AA4B-B572-9F79B430226E}" destId="{736B35D2-B487-A840-BAA7-D7C7088CA983}" srcOrd="2" destOrd="0" parTransId="{200996AF-FC68-564B-9C6A-62826542A11C}" sibTransId="{779B999D-B163-0B42-A32D-F962045033A5}"/>
    <dgm:cxn modelId="{E17F98DB-18D5-7745-A60E-7FE738022B08}" type="presOf" srcId="{736B35D2-B487-A840-BAA7-D7C7088CA983}" destId="{EEB82426-D3ED-224A-8D05-CAB115075E70}" srcOrd="0" destOrd="0" presId="urn:microsoft.com/office/officeart/2005/8/layout/hChevron3"/>
    <dgm:cxn modelId="{CAB2A6E0-091A-104D-AD0D-71C463B690A1}" srcId="{AADF3C90-58E7-AA4B-B572-9F79B430226E}" destId="{2EDC0520-820B-364B-8AB2-CA6A8B83F598}" srcOrd="0" destOrd="0" parTransId="{5A8D3BC4-BBFC-7244-AD95-24F77C04EC41}" sibTransId="{DD550CD4-E0A7-7748-B5E6-31D7465976A5}"/>
    <dgm:cxn modelId="{D3147CCE-42A0-CA4B-A09C-5366B7E7A37A}" type="presParOf" srcId="{64B8C473-A13A-C24F-BB31-A3E959D0175B}" destId="{2CF32CA2-0AC5-1F40-9826-235FCAEA0EC3}" srcOrd="0" destOrd="0" presId="urn:microsoft.com/office/officeart/2005/8/layout/hChevron3"/>
    <dgm:cxn modelId="{9784D64F-1273-4749-82F8-A07D20DEC157}" type="presParOf" srcId="{64B8C473-A13A-C24F-BB31-A3E959D0175B}" destId="{AB733B93-7ADF-844E-B5FD-811CA0E46088}" srcOrd="1" destOrd="0" presId="urn:microsoft.com/office/officeart/2005/8/layout/hChevron3"/>
    <dgm:cxn modelId="{C107E782-6D73-4741-AFFB-9E4BF5DD1FA0}" type="presParOf" srcId="{64B8C473-A13A-C24F-BB31-A3E959D0175B}" destId="{B89C3901-B389-F241-B1FC-954A7151EA37}" srcOrd="2" destOrd="0" presId="urn:microsoft.com/office/officeart/2005/8/layout/hChevron3"/>
    <dgm:cxn modelId="{8E798064-73F8-C248-9137-A03B47D31CF4}" type="presParOf" srcId="{64B8C473-A13A-C24F-BB31-A3E959D0175B}" destId="{EDD4D3A5-909F-F948-9AA7-5A22C8DC258E}" srcOrd="3" destOrd="0" presId="urn:microsoft.com/office/officeart/2005/8/layout/hChevron3"/>
    <dgm:cxn modelId="{8AF27382-8A5F-1D4F-ACD8-3F48FA1035A2}" type="presParOf" srcId="{64B8C473-A13A-C24F-BB31-A3E959D0175B}" destId="{EEB82426-D3ED-224A-8D05-CAB115075E70}" srcOrd="4" destOrd="0" presId="urn:microsoft.com/office/officeart/2005/8/layout/hChevron3"/>
    <dgm:cxn modelId="{851E2085-B4E5-B345-8830-0E9C9E75CBFA}" type="presParOf" srcId="{64B8C473-A13A-C24F-BB31-A3E959D0175B}" destId="{815C976D-C673-284B-B8D8-F29D14823C09}" srcOrd="5" destOrd="0" presId="urn:microsoft.com/office/officeart/2005/8/layout/hChevron3"/>
    <dgm:cxn modelId="{3AF2C19E-1DF9-4145-823D-288383461415}" type="presParOf" srcId="{64B8C473-A13A-C24F-BB31-A3E959D0175B}" destId="{0EA6DE0C-0F38-974E-AE1D-4CC76F9FB72B}" srcOrd="6" destOrd="0" presId="urn:microsoft.com/office/officeart/2005/8/layout/hChevron3"/>
    <dgm:cxn modelId="{524644A9-ADB4-3245-B22B-D5F5A5E3CD00}" type="presParOf" srcId="{64B8C473-A13A-C24F-BB31-A3E959D0175B}" destId="{8057BC17-0980-344E-AE5B-06BBB52A6D13}" srcOrd="7" destOrd="0" presId="urn:microsoft.com/office/officeart/2005/8/layout/hChevron3"/>
    <dgm:cxn modelId="{CC17F8B8-B650-9640-A901-AED208139DFC}" type="presParOf" srcId="{64B8C473-A13A-C24F-BB31-A3E959D0175B}" destId="{8FDBE9F3-45CB-9941-8952-200CE8F59F21}" srcOrd="8" destOrd="0" presId="urn:microsoft.com/office/officeart/2005/8/layout/hChevron3"/>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ADF3C90-58E7-AA4B-B572-9F79B430226E}" type="doc">
      <dgm:prSet loTypeId="urn:microsoft.com/office/officeart/2005/8/layout/hChevron3" loCatId="" qsTypeId="urn:microsoft.com/office/officeart/2005/8/quickstyle/simple1" qsCatId="simple" csTypeId="urn:microsoft.com/office/officeart/2005/8/colors/accent1_2" csCatId="accent1" phldr="1"/>
      <dgm:spPr/>
      <dgm:t>
        <a:bodyPr/>
        <a:lstStyle/>
        <a:p>
          <a:endParaRPr lang="en-US"/>
        </a:p>
      </dgm:t>
    </dgm:pt>
    <dgm:pt modelId="{2EDC0520-820B-364B-8AB2-CA6A8B83F598}">
      <dgm:prSet phldrT="[Text]" custT="1"/>
      <dgm:spPr>
        <a:solidFill>
          <a:schemeClr val="bg2"/>
        </a:solidFill>
        <a:ln w="12700" cap="flat" cmpd="sng" algn="ctr">
          <a:solidFill>
            <a:prstClr val="white">
              <a:hueOff val="0"/>
              <a:satOff val="0"/>
              <a:lumOff val="0"/>
              <a:alphaOff val="0"/>
            </a:prstClr>
          </a:solidFill>
          <a:prstDash val="solid"/>
          <a:miter lim="800000"/>
        </a:ln>
        <a:effectLst/>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gm:t>
    </dgm:pt>
    <dgm:pt modelId="{5A8D3BC4-BBFC-7244-AD95-24F77C04EC41}" type="parTrans" cxnId="{CAB2A6E0-091A-104D-AD0D-71C463B690A1}">
      <dgm:prSet/>
      <dgm:spPr/>
      <dgm:t>
        <a:bodyPr/>
        <a:lstStyle/>
        <a:p>
          <a:endParaRPr lang="en-US"/>
        </a:p>
      </dgm:t>
    </dgm:pt>
    <dgm:pt modelId="{DD550CD4-E0A7-7748-B5E6-31D7465976A5}" type="sibTrans" cxnId="{CAB2A6E0-091A-104D-AD0D-71C463B690A1}">
      <dgm:prSet/>
      <dgm:spPr/>
      <dgm:t>
        <a:bodyPr/>
        <a:lstStyle/>
        <a:p>
          <a:endParaRPr lang="en-US"/>
        </a:p>
      </dgm:t>
    </dgm:pt>
    <dgm:pt modelId="{BAF52B4A-391C-374F-A63B-CDB8887EFE2D}">
      <dgm:prSet phldrT="[Text]" custT="1"/>
      <dgm:spPr>
        <a:solidFill>
          <a:schemeClr val="bg2"/>
        </a:solidFill>
      </dgm:spPr>
      <dgm:t>
        <a:bodyPr/>
        <a:lstStyle/>
        <a:p>
          <a:r>
            <a:rPr lang="en-US" sz="1400">
              <a:solidFill>
                <a:schemeClr val="tx1"/>
              </a:solidFill>
            </a:rPr>
            <a:t>Variable Definition</a:t>
          </a:r>
          <a:endParaRPr lang="en-US" sz="2000">
            <a:solidFill>
              <a:schemeClr val="tx1"/>
            </a:solidFill>
          </a:endParaRPr>
        </a:p>
      </dgm:t>
    </dgm:pt>
    <dgm:pt modelId="{E44AE93B-6649-F34C-A93D-25497CD94B10}" type="parTrans" cxnId="{C6DAC057-24A7-2045-BD7C-8D97CFE6A3F0}">
      <dgm:prSet/>
      <dgm:spPr/>
      <dgm:t>
        <a:bodyPr/>
        <a:lstStyle/>
        <a:p>
          <a:endParaRPr lang="en-US"/>
        </a:p>
      </dgm:t>
    </dgm:pt>
    <dgm:pt modelId="{41B6C716-2737-5E48-89B1-E929C6114F5A}" type="sibTrans" cxnId="{C6DAC057-24A7-2045-BD7C-8D97CFE6A3F0}">
      <dgm:prSet/>
      <dgm:spPr/>
      <dgm:t>
        <a:bodyPr/>
        <a:lstStyle/>
        <a:p>
          <a:endParaRPr lang="en-US"/>
        </a:p>
      </dgm:t>
    </dgm:pt>
    <dgm:pt modelId="{736B35D2-B487-A840-BAA7-D7C7088CA983}">
      <dgm:prSet phldrT="[Text]" custT="1"/>
      <dgm:spPr>
        <a:solidFill>
          <a:schemeClr val="bg2"/>
        </a:solidFill>
      </dgm:spPr>
      <dgm:t>
        <a:bodyPr/>
        <a:lstStyle/>
        <a:p>
          <a:r>
            <a:rPr lang="en-US" sz="1400">
              <a:solidFill>
                <a:schemeClr val="tx1"/>
              </a:solidFill>
            </a:rPr>
            <a:t>Exploratory Data Analysis</a:t>
          </a:r>
        </a:p>
      </dgm:t>
    </dgm:pt>
    <dgm:pt modelId="{200996AF-FC68-564B-9C6A-62826542A11C}" type="parTrans" cxnId="{F871DBCE-18AD-D84A-955A-DE489B9A8F41}">
      <dgm:prSet/>
      <dgm:spPr/>
      <dgm:t>
        <a:bodyPr/>
        <a:lstStyle/>
        <a:p>
          <a:endParaRPr lang="en-US"/>
        </a:p>
      </dgm:t>
    </dgm:pt>
    <dgm:pt modelId="{779B999D-B163-0B42-A32D-F962045033A5}" type="sibTrans" cxnId="{F871DBCE-18AD-D84A-955A-DE489B9A8F41}">
      <dgm:prSet/>
      <dgm:spPr/>
      <dgm:t>
        <a:bodyPr/>
        <a:lstStyle/>
        <a:p>
          <a:endParaRPr lang="en-US"/>
        </a:p>
      </dgm:t>
    </dgm:pt>
    <dgm:pt modelId="{224F3C07-DAFD-4D4C-AAFA-72F89A1F103D}">
      <dgm:prSet custT="1"/>
      <dgm:spPr>
        <a:solidFill>
          <a:schemeClr val="accent2"/>
        </a:solidFill>
      </dgm:spPr>
      <dgm:t>
        <a:bodyPr/>
        <a:lstStyle/>
        <a:p>
          <a:r>
            <a:rPr lang="en-US" sz="1400">
              <a:solidFill>
                <a:schemeClr val="bg1"/>
              </a:solidFill>
            </a:rPr>
            <a:t>Model Methodology</a:t>
          </a:r>
          <a:endParaRPr lang="en-US" sz="1600">
            <a:solidFill>
              <a:schemeClr val="bg1"/>
            </a:solidFill>
          </a:endParaRPr>
        </a:p>
      </dgm:t>
    </dgm:pt>
    <dgm:pt modelId="{C95E105E-58AE-E642-8261-3B2404BF04B0}" type="parTrans" cxnId="{DD8C1819-D18C-9348-A0C2-72AA546A34B0}">
      <dgm:prSet/>
      <dgm:spPr/>
      <dgm:t>
        <a:bodyPr/>
        <a:lstStyle/>
        <a:p>
          <a:endParaRPr lang="en-US"/>
        </a:p>
      </dgm:t>
    </dgm:pt>
    <dgm:pt modelId="{2DBFB9F9-878D-124F-9D43-25B0C9ED15E2}" type="sibTrans" cxnId="{DD8C1819-D18C-9348-A0C2-72AA546A34B0}">
      <dgm:prSet/>
      <dgm:spPr/>
      <dgm:t>
        <a:bodyPr/>
        <a:lstStyle/>
        <a:p>
          <a:endParaRPr lang="en-US"/>
        </a:p>
      </dgm:t>
    </dgm:pt>
    <dgm:pt modelId="{B75A21D0-7454-EB49-97B7-F04B2F6E0EE4}">
      <dgm:prSet custT="1"/>
      <dgm:spPr>
        <a:solidFill>
          <a:schemeClr val="bg2"/>
        </a:solidFill>
      </dgm:spPr>
      <dgm:t>
        <a:bodyPr/>
        <a:lstStyle/>
        <a:p>
          <a:r>
            <a:rPr lang="en-US" sz="1400">
              <a:solidFill>
                <a:schemeClr val="tx1"/>
              </a:solidFill>
            </a:rPr>
            <a:t>Results</a:t>
          </a:r>
          <a:endParaRPr lang="en-US" sz="1600">
            <a:solidFill>
              <a:schemeClr val="tx1"/>
            </a:solidFill>
          </a:endParaRPr>
        </a:p>
      </dgm:t>
    </dgm:pt>
    <dgm:pt modelId="{78BE10D2-98B7-124A-A014-0246E75DC5B8}" type="parTrans" cxnId="{7ACE1B9E-CA66-9245-BEE2-E47D5CA39A0A}">
      <dgm:prSet/>
      <dgm:spPr/>
      <dgm:t>
        <a:bodyPr/>
        <a:lstStyle/>
        <a:p>
          <a:endParaRPr lang="en-US"/>
        </a:p>
      </dgm:t>
    </dgm:pt>
    <dgm:pt modelId="{E5C2C5BB-824E-154E-B177-500C302800FC}" type="sibTrans" cxnId="{7ACE1B9E-CA66-9245-BEE2-E47D5CA39A0A}">
      <dgm:prSet/>
      <dgm:spPr/>
      <dgm:t>
        <a:bodyPr/>
        <a:lstStyle/>
        <a:p>
          <a:endParaRPr lang="en-US"/>
        </a:p>
      </dgm:t>
    </dgm:pt>
    <dgm:pt modelId="{64B8C473-A13A-C24F-BB31-A3E959D0175B}" type="pres">
      <dgm:prSet presAssocID="{AADF3C90-58E7-AA4B-B572-9F79B430226E}" presName="Name0" presStyleCnt="0">
        <dgm:presLayoutVars>
          <dgm:dir/>
          <dgm:resizeHandles val="exact"/>
        </dgm:presLayoutVars>
      </dgm:prSet>
      <dgm:spPr/>
    </dgm:pt>
    <dgm:pt modelId="{2CF32CA2-0AC5-1F40-9826-235FCAEA0EC3}" type="pres">
      <dgm:prSet presAssocID="{2EDC0520-820B-364B-8AB2-CA6A8B83F598}" presName="parTxOnly" presStyleLbl="node1" presStyleIdx="0" presStyleCnt="5" custScaleX="99159" custLinFactNeighborX="42900">
        <dgm:presLayoutVars>
          <dgm:bulletEnabled val="1"/>
        </dgm:presLayoutVars>
      </dgm:prSet>
      <dgm:spPr>
        <a:xfrm>
          <a:off x="135654" y="15315"/>
          <a:ext cx="1562784" cy="630415"/>
        </a:xfrm>
        <a:prstGeom prst="homePlate">
          <a:avLst/>
        </a:prstGeom>
      </dgm:spPr>
    </dgm:pt>
    <dgm:pt modelId="{AB733B93-7ADF-844E-B5FD-811CA0E46088}" type="pres">
      <dgm:prSet presAssocID="{DD550CD4-E0A7-7748-B5E6-31D7465976A5}" presName="parSpace" presStyleCnt="0"/>
      <dgm:spPr/>
    </dgm:pt>
    <dgm:pt modelId="{B89C3901-B389-F241-B1FC-954A7151EA37}" type="pres">
      <dgm:prSet presAssocID="{BAF52B4A-391C-374F-A63B-CDB8887EFE2D}" presName="parTxOnly" presStyleLbl="node1" presStyleIdx="1" presStyleCnt="5" custScaleX="113062" custLinFactNeighborX="48907">
        <dgm:presLayoutVars>
          <dgm:bulletEnabled val="1"/>
        </dgm:presLayoutVars>
      </dgm:prSet>
      <dgm:spPr/>
    </dgm:pt>
    <dgm:pt modelId="{EDD4D3A5-909F-F948-9AA7-5A22C8DC258E}" type="pres">
      <dgm:prSet presAssocID="{41B6C716-2737-5E48-89B1-E929C6114F5A}" presName="parSpace" presStyleCnt="0"/>
      <dgm:spPr/>
    </dgm:pt>
    <dgm:pt modelId="{EEB82426-D3ED-224A-8D05-CAB115075E70}" type="pres">
      <dgm:prSet presAssocID="{736B35D2-B487-A840-BAA7-D7C7088CA983}" presName="parTxOnly" presStyleLbl="node1" presStyleIdx="2" presStyleCnt="5" custScaleX="117075" custLinFactNeighborX="11396">
        <dgm:presLayoutVars>
          <dgm:bulletEnabled val="1"/>
        </dgm:presLayoutVars>
      </dgm:prSet>
      <dgm:spPr/>
    </dgm:pt>
    <dgm:pt modelId="{815C976D-C673-284B-B8D8-F29D14823C09}" type="pres">
      <dgm:prSet presAssocID="{779B999D-B163-0B42-A32D-F962045033A5}" presName="parSpace" presStyleCnt="0"/>
      <dgm:spPr/>
    </dgm:pt>
    <dgm:pt modelId="{0EA6DE0C-0F38-974E-AE1D-4CC76F9FB72B}" type="pres">
      <dgm:prSet presAssocID="{224F3C07-DAFD-4D4C-AAFA-72F89A1F103D}" presName="parTxOnly" presStyleLbl="node1" presStyleIdx="3" presStyleCnt="5" custScaleX="113004">
        <dgm:presLayoutVars>
          <dgm:bulletEnabled val="1"/>
        </dgm:presLayoutVars>
      </dgm:prSet>
      <dgm:spPr/>
    </dgm:pt>
    <dgm:pt modelId="{8057BC17-0980-344E-AE5B-06BBB52A6D13}" type="pres">
      <dgm:prSet presAssocID="{2DBFB9F9-878D-124F-9D43-25B0C9ED15E2}" presName="parSpace" presStyleCnt="0"/>
      <dgm:spPr/>
    </dgm:pt>
    <dgm:pt modelId="{8FDBE9F3-45CB-9941-8952-200CE8F59F21}" type="pres">
      <dgm:prSet presAssocID="{B75A21D0-7454-EB49-97B7-F04B2F6E0EE4}" presName="parTxOnly" presStyleLbl="node1" presStyleIdx="4" presStyleCnt="5" custScaleX="92178">
        <dgm:presLayoutVars>
          <dgm:bulletEnabled val="1"/>
        </dgm:presLayoutVars>
      </dgm:prSet>
      <dgm:spPr/>
    </dgm:pt>
  </dgm:ptLst>
  <dgm:cxnLst>
    <dgm:cxn modelId="{75ECC70C-504D-BA46-83B6-72907A2A29C5}" type="presOf" srcId="{224F3C07-DAFD-4D4C-AAFA-72F89A1F103D}" destId="{0EA6DE0C-0F38-974E-AE1D-4CC76F9FB72B}" srcOrd="0" destOrd="0" presId="urn:microsoft.com/office/officeart/2005/8/layout/hChevron3"/>
    <dgm:cxn modelId="{DD8C1819-D18C-9348-A0C2-72AA546A34B0}" srcId="{AADF3C90-58E7-AA4B-B572-9F79B430226E}" destId="{224F3C07-DAFD-4D4C-AAFA-72F89A1F103D}" srcOrd="3" destOrd="0" parTransId="{C95E105E-58AE-E642-8261-3B2404BF04B0}" sibTransId="{2DBFB9F9-878D-124F-9D43-25B0C9ED15E2}"/>
    <dgm:cxn modelId="{A348562E-6C5F-8040-9B46-2692F90B2E46}" type="presOf" srcId="{B75A21D0-7454-EB49-97B7-F04B2F6E0EE4}" destId="{8FDBE9F3-45CB-9941-8952-200CE8F59F21}" srcOrd="0" destOrd="0" presId="urn:microsoft.com/office/officeart/2005/8/layout/hChevron3"/>
    <dgm:cxn modelId="{C6DAC057-24A7-2045-BD7C-8D97CFE6A3F0}" srcId="{AADF3C90-58E7-AA4B-B572-9F79B430226E}" destId="{BAF52B4A-391C-374F-A63B-CDB8887EFE2D}" srcOrd="1" destOrd="0" parTransId="{E44AE93B-6649-F34C-A93D-25497CD94B10}" sibTransId="{41B6C716-2737-5E48-89B1-E929C6114F5A}"/>
    <dgm:cxn modelId="{E4544B7A-AF80-2444-9925-286869583673}" type="presOf" srcId="{BAF52B4A-391C-374F-A63B-CDB8887EFE2D}" destId="{B89C3901-B389-F241-B1FC-954A7151EA37}" srcOrd="0" destOrd="0" presId="urn:microsoft.com/office/officeart/2005/8/layout/hChevron3"/>
    <dgm:cxn modelId="{E5B15480-F024-4548-A61E-2C2F1279F3FA}" type="presOf" srcId="{AADF3C90-58E7-AA4B-B572-9F79B430226E}" destId="{64B8C473-A13A-C24F-BB31-A3E959D0175B}" srcOrd="0" destOrd="0" presId="urn:microsoft.com/office/officeart/2005/8/layout/hChevron3"/>
    <dgm:cxn modelId="{7ACE1B9E-CA66-9245-BEE2-E47D5CA39A0A}" srcId="{AADF3C90-58E7-AA4B-B572-9F79B430226E}" destId="{B75A21D0-7454-EB49-97B7-F04B2F6E0EE4}" srcOrd="4" destOrd="0" parTransId="{78BE10D2-98B7-124A-A014-0246E75DC5B8}" sibTransId="{E5C2C5BB-824E-154E-B177-500C302800FC}"/>
    <dgm:cxn modelId="{0B505BC0-BDF9-F142-84E2-53A3E3D1D7D4}" type="presOf" srcId="{2EDC0520-820B-364B-8AB2-CA6A8B83F598}" destId="{2CF32CA2-0AC5-1F40-9826-235FCAEA0EC3}" srcOrd="0" destOrd="0" presId="urn:microsoft.com/office/officeart/2005/8/layout/hChevron3"/>
    <dgm:cxn modelId="{F871DBCE-18AD-D84A-955A-DE489B9A8F41}" srcId="{AADF3C90-58E7-AA4B-B572-9F79B430226E}" destId="{736B35D2-B487-A840-BAA7-D7C7088CA983}" srcOrd="2" destOrd="0" parTransId="{200996AF-FC68-564B-9C6A-62826542A11C}" sibTransId="{779B999D-B163-0B42-A32D-F962045033A5}"/>
    <dgm:cxn modelId="{E17F98DB-18D5-7745-A60E-7FE738022B08}" type="presOf" srcId="{736B35D2-B487-A840-BAA7-D7C7088CA983}" destId="{EEB82426-D3ED-224A-8D05-CAB115075E70}" srcOrd="0" destOrd="0" presId="urn:microsoft.com/office/officeart/2005/8/layout/hChevron3"/>
    <dgm:cxn modelId="{CAB2A6E0-091A-104D-AD0D-71C463B690A1}" srcId="{AADF3C90-58E7-AA4B-B572-9F79B430226E}" destId="{2EDC0520-820B-364B-8AB2-CA6A8B83F598}" srcOrd="0" destOrd="0" parTransId="{5A8D3BC4-BBFC-7244-AD95-24F77C04EC41}" sibTransId="{DD550CD4-E0A7-7748-B5E6-31D7465976A5}"/>
    <dgm:cxn modelId="{D3147CCE-42A0-CA4B-A09C-5366B7E7A37A}" type="presParOf" srcId="{64B8C473-A13A-C24F-BB31-A3E959D0175B}" destId="{2CF32CA2-0AC5-1F40-9826-235FCAEA0EC3}" srcOrd="0" destOrd="0" presId="urn:microsoft.com/office/officeart/2005/8/layout/hChevron3"/>
    <dgm:cxn modelId="{9784D64F-1273-4749-82F8-A07D20DEC157}" type="presParOf" srcId="{64B8C473-A13A-C24F-BB31-A3E959D0175B}" destId="{AB733B93-7ADF-844E-B5FD-811CA0E46088}" srcOrd="1" destOrd="0" presId="urn:microsoft.com/office/officeart/2005/8/layout/hChevron3"/>
    <dgm:cxn modelId="{C107E782-6D73-4741-AFFB-9E4BF5DD1FA0}" type="presParOf" srcId="{64B8C473-A13A-C24F-BB31-A3E959D0175B}" destId="{B89C3901-B389-F241-B1FC-954A7151EA37}" srcOrd="2" destOrd="0" presId="urn:microsoft.com/office/officeart/2005/8/layout/hChevron3"/>
    <dgm:cxn modelId="{8E798064-73F8-C248-9137-A03B47D31CF4}" type="presParOf" srcId="{64B8C473-A13A-C24F-BB31-A3E959D0175B}" destId="{EDD4D3A5-909F-F948-9AA7-5A22C8DC258E}" srcOrd="3" destOrd="0" presId="urn:microsoft.com/office/officeart/2005/8/layout/hChevron3"/>
    <dgm:cxn modelId="{8AF27382-8A5F-1D4F-ACD8-3F48FA1035A2}" type="presParOf" srcId="{64B8C473-A13A-C24F-BB31-A3E959D0175B}" destId="{EEB82426-D3ED-224A-8D05-CAB115075E70}" srcOrd="4" destOrd="0" presId="urn:microsoft.com/office/officeart/2005/8/layout/hChevron3"/>
    <dgm:cxn modelId="{851E2085-B4E5-B345-8830-0E9C9E75CBFA}" type="presParOf" srcId="{64B8C473-A13A-C24F-BB31-A3E959D0175B}" destId="{815C976D-C673-284B-B8D8-F29D14823C09}" srcOrd="5" destOrd="0" presId="urn:microsoft.com/office/officeart/2005/8/layout/hChevron3"/>
    <dgm:cxn modelId="{3AF2C19E-1DF9-4145-823D-288383461415}" type="presParOf" srcId="{64B8C473-A13A-C24F-BB31-A3E959D0175B}" destId="{0EA6DE0C-0F38-974E-AE1D-4CC76F9FB72B}" srcOrd="6" destOrd="0" presId="urn:microsoft.com/office/officeart/2005/8/layout/hChevron3"/>
    <dgm:cxn modelId="{524644A9-ADB4-3245-B22B-D5F5A5E3CD00}" type="presParOf" srcId="{64B8C473-A13A-C24F-BB31-A3E959D0175B}" destId="{8057BC17-0980-344E-AE5B-06BBB52A6D13}" srcOrd="7" destOrd="0" presId="urn:microsoft.com/office/officeart/2005/8/layout/hChevron3"/>
    <dgm:cxn modelId="{CC17F8B8-B650-9640-A901-AED208139DFC}" type="presParOf" srcId="{64B8C473-A13A-C24F-BB31-A3E959D0175B}" destId="{8FDBE9F3-45CB-9941-8952-200CE8F59F21}" srcOrd="8" destOrd="0" presId="urn:microsoft.com/office/officeart/2005/8/layout/hChevron3"/>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DF3C90-58E7-AA4B-B572-9F79B430226E}" type="doc">
      <dgm:prSet loTypeId="urn:microsoft.com/office/officeart/2005/8/layout/hChevron3" loCatId="" qsTypeId="urn:microsoft.com/office/officeart/2005/8/quickstyle/simple1" qsCatId="simple" csTypeId="urn:microsoft.com/office/officeart/2005/8/colors/accent1_2" csCatId="accent1" phldr="1"/>
      <dgm:spPr/>
      <dgm:t>
        <a:bodyPr/>
        <a:lstStyle/>
        <a:p>
          <a:endParaRPr lang="en-US"/>
        </a:p>
      </dgm:t>
    </dgm:pt>
    <dgm:pt modelId="{2EDC0520-820B-364B-8AB2-CA6A8B83F598}">
      <dgm:prSet phldrT="[Text]" custT="1"/>
      <dgm:spPr>
        <a:solidFill>
          <a:schemeClr val="bg2"/>
        </a:solidFill>
        <a:ln w="12700" cap="flat" cmpd="sng" algn="ctr">
          <a:solidFill>
            <a:prstClr val="white">
              <a:hueOff val="0"/>
              <a:satOff val="0"/>
              <a:lumOff val="0"/>
              <a:alphaOff val="0"/>
            </a:prstClr>
          </a:solidFill>
          <a:prstDash val="solid"/>
          <a:miter lim="800000"/>
        </a:ln>
        <a:effectLst/>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gm:t>
    </dgm:pt>
    <dgm:pt modelId="{5A8D3BC4-BBFC-7244-AD95-24F77C04EC41}" type="parTrans" cxnId="{CAB2A6E0-091A-104D-AD0D-71C463B690A1}">
      <dgm:prSet/>
      <dgm:spPr/>
      <dgm:t>
        <a:bodyPr/>
        <a:lstStyle/>
        <a:p>
          <a:endParaRPr lang="en-US"/>
        </a:p>
      </dgm:t>
    </dgm:pt>
    <dgm:pt modelId="{DD550CD4-E0A7-7748-B5E6-31D7465976A5}" type="sibTrans" cxnId="{CAB2A6E0-091A-104D-AD0D-71C463B690A1}">
      <dgm:prSet/>
      <dgm:spPr/>
      <dgm:t>
        <a:bodyPr/>
        <a:lstStyle/>
        <a:p>
          <a:endParaRPr lang="en-US"/>
        </a:p>
      </dgm:t>
    </dgm:pt>
    <dgm:pt modelId="{BAF52B4A-391C-374F-A63B-CDB8887EFE2D}">
      <dgm:prSet phldrT="[Text]" custT="1"/>
      <dgm:spPr>
        <a:solidFill>
          <a:schemeClr val="accent2"/>
        </a:solidFill>
      </dgm:spPr>
      <dgm:t>
        <a:bodyPr/>
        <a:lstStyle/>
        <a:p>
          <a:r>
            <a:rPr lang="en-US" sz="1400">
              <a:solidFill>
                <a:schemeClr val="bg1"/>
              </a:solidFill>
            </a:rPr>
            <a:t>Variable Definition</a:t>
          </a:r>
          <a:endParaRPr lang="en-US" sz="2000">
            <a:solidFill>
              <a:schemeClr val="bg1"/>
            </a:solidFill>
          </a:endParaRPr>
        </a:p>
      </dgm:t>
    </dgm:pt>
    <dgm:pt modelId="{E44AE93B-6649-F34C-A93D-25497CD94B10}" type="parTrans" cxnId="{C6DAC057-24A7-2045-BD7C-8D97CFE6A3F0}">
      <dgm:prSet/>
      <dgm:spPr/>
      <dgm:t>
        <a:bodyPr/>
        <a:lstStyle/>
        <a:p>
          <a:endParaRPr lang="en-US"/>
        </a:p>
      </dgm:t>
    </dgm:pt>
    <dgm:pt modelId="{41B6C716-2737-5E48-89B1-E929C6114F5A}" type="sibTrans" cxnId="{C6DAC057-24A7-2045-BD7C-8D97CFE6A3F0}">
      <dgm:prSet/>
      <dgm:spPr/>
      <dgm:t>
        <a:bodyPr/>
        <a:lstStyle/>
        <a:p>
          <a:endParaRPr lang="en-US"/>
        </a:p>
      </dgm:t>
    </dgm:pt>
    <dgm:pt modelId="{736B35D2-B487-A840-BAA7-D7C7088CA983}">
      <dgm:prSet phldrT="[Text]" custT="1"/>
      <dgm:spPr>
        <a:solidFill>
          <a:schemeClr val="bg2"/>
        </a:solidFill>
      </dgm:spPr>
      <dgm:t>
        <a:bodyPr/>
        <a:lstStyle/>
        <a:p>
          <a:r>
            <a:rPr lang="en-US" sz="1400">
              <a:solidFill>
                <a:schemeClr val="tx1"/>
              </a:solidFill>
            </a:rPr>
            <a:t>Exploratory Data Analysis</a:t>
          </a:r>
        </a:p>
      </dgm:t>
    </dgm:pt>
    <dgm:pt modelId="{200996AF-FC68-564B-9C6A-62826542A11C}" type="parTrans" cxnId="{F871DBCE-18AD-D84A-955A-DE489B9A8F41}">
      <dgm:prSet/>
      <dgm:spPr/>
      <dgm:t>
        <a:bodyPr/>
        <a:lstStyle/>
        <a:p>
          <a:endParaRPr lang="en-US"/>
        </a:p>
      </dgm:t>
    </dgm:pt>
    <dgm:pt modelId="{779B999D-B163-0B42-A32D-F962045033A5}" type="sibTrans" cxnId="{F871DBCE-18AD-D84A-955A-DE489B9A8F41}">
      <dgm:prSet/>
      <dgm:spPr/>
      <dgm:t>
        <a:bodyPr/>
        <a:lstStyle/>
        <a:p>
          <a:endParaRPr lang="en-US"/>
        </a:p>
      </dgm:t>
    </dgm:pt>
    <dgm:pt modelId="{224F3C07-DAFD-4D4C-AAFA-72F89A1F103D}">
      <dgm:prSet custT="1"/>
      <dgm:spPr>
        <a:solidFill>
          <a:schemeClr val="bg2"/>
        </a:solidFill>
      </dgm:spPr>
      <dgm:t>
        <a:bodyPr/>
        <a:lstStyle/>
        <a:p>
          <a:r>
            <a:rPr lang="en-US" sz="1400">
              <a:solidFill>
                <a:schemeClr val="tx1"/>
              </a:solidFill>
            </a:rPr>
            <a:t>Model Methodology</a:t>
          </a:r>
          <a:endParaRPr lang="en-US" sz="1600">
            <a:solidFill>
              <a:schemeClr val="tx1"/>
            </a:solidFill>
          </a:endParaRPr>
        </a:p>
      </dgm:t>
    </dgm:pt>
    <dgm:pt modelId="{C95E105E-58AE-E642-8261-3B2404BF04B0}" type="parTrans" cxnId="{DD8C1819-D18C-9348-A0C2-72AA546A34B0}">
      <dgm:prSet/>
      <dgm:spPr/>
      <dgm:t>
        <a:bodyPr/>
        <a:lstStyle/>
        <a:p>
          <a:endParaRPr lang="en-US"/>
        </a:p>
      </dgm:t>
    </dgm:pt>
    <dgm:pt modelId="{2DBFB9F9-878D-124F-9D43-25B0C9ED15E2}" type="sibTrans" cxnId="{DD8C1819-D18C-9348-A0C2-72AA546A34B0}">
      <dgm:prSet/>
      <dgm:spPr/>
      <dgm:t>
        <a:bodyPr/>
        <a:lstStyle/>
        <a:p>
          <a:endParaRPr lang="en-US"/>
        </a:p>
      </dgm:t>
    </dgm:pt>
    <dgm:pt modelId="{B75A21D0-7454-EB49-97B7-F04B2F6E0EE4}">
      <dgm:prSet custT="1"/>
      <dgm:spPr>
        <a:solidFill>
          <a:schemeClr val="bg2"/>
        </a:solidFill>
      </dgm:spPr>
      <dgm:t>
        <a:bodyPr/>
        <a:lstStyle/>
        <a:p>
          <a:r>
            <a:rPr lang="en-US" sz="1400">
              <a:solidFill>
                <a:schemeClr val="tx1"/>
              </a:solidFill>
            </a:rPr>
            <a:t>Results</a:t>
          </a:r>
          <a:endParaRPr lang="en-US" sz="1600">
            <a:solidFill>
              <a:schemeClr val="tx1"/>
            </a:solidFill>
          </a:endParaRPr>
        </a:p>
      </dgm:t>
    </dgm:pt>
    <dgm:pt modelId="{78BE10D2-98B7-124A-A014-0246E75DC5B8}" type="parTrans" cxnId="{7ACE1B9E-CA66-9245-BEE2-E47D5CA39A0A}">
      <dgm:prSet/>
      <dgm:spPr/>
      <dgm:t>
        <a:bodyPr/>
        <a:lstStyle/>
        <a:p>
          <a:endParaRPr lang="en-US"/>
        </a:p>
      </dgm:t>
    </dgm:pt>
    <dgm:pt modelId="{E5C2C5BB-824E-154E-B177-500C302800FC}" type="sibTrans" cxnId="{7ACE1B9E-CA66-9245-BEE2-E47D5CA39A0A}">
      <dgm:prSet/>
      <dgm:spPr/>
      <dgm:t>
        <a:bodyPr/>
        <a:lstStyle/>
        <a:p>
          <a:endParaRPr lang="en-US"/>
        </a:p>
      </dgm:t>
    </dgm:pt>
    <dgm:pt modelId="{64B8C473-A13A-C24F-BB31-A3E959D0175B}" type="pres">
      <dgm:prSet presAssocID="{AADF3C90-58E7-AA4B-B572-9F79B430226E}" presName="Name0" presStyleCnt="0">
        <dgm:presLayoutVars>
          <dgm:dir/>
          <dgm:resizeHandles val="exact"/>
        </dgm:presLayoutVars>
      </dgm:prSet>
      <dgm:spPr/>
    </dgm:pt>
    <dgm:pt modelId="{2CF32CA2-0AC5-1F40-9826-235FCAEA0EC3}" type="pres">
      <dgm:prSet presAssocID="{2EDC0520-820B-364B-8AB2-CA6A8B83F598}" presName="parTxOnly" presStyleLbl="node1" presStyleIdx="0" presStyleCnt="5" custScaleX="99159" custLinFactNeighborX="42900">
        <dgm:presLayoutVars>
          <dgm:bulletEnabled val="1"/>
        </dgm:presLayoutVars>
      </dgm:prSet>
      <dgm:spPr>
        <a:xfrm>
          <a:off x="135654" y="15315"/>
          <a:ext cx="1562784" cy="630415"/>
        </a:xfrm>
        <a:prstGeom prst="homePlate">
          <a:avLst/>
        </a:prstGeom>
      </dgm:spPr>
    </dgm:pt>
    <dgm:pt modelId="{AB733B93-7ADF-844E-B5FD-811CA0E46088}" type="pres">
      <dgm:prSet presAssocID="{DD550CD4-E0A7-7748-B5E6-31D7465976A5}" presName="parSpace" presStyleCnt="0"/>
      <dgm:spPr/>
    </dgm:pt>
    <dgm:pt modelId="{B89C3901-B389-F241-B1FC-954A7151EA37}" type="pres">
      <dgm:prSet presAssocID="{BAF52B4A-391C-374F-A63B-CDB8887EFE2D}" presName="parTxOnly" presStyleLbl="node1" presStyleIdx="1" presStyleCnt="5" custScaleX="113062" custLinFactNeighborX="48907">
        <dgm:presLayoutVars>
          <dgm:bulletEnabled val="1"/>
        </dgm:presLayoutVars>
      </dgm:prSet>
      <dgm:spPr/>
    </dgm:pt>
    <dgm:pt modelId="{EDD4D3A5-909F-F948-9AA7-5A22C8DC258E}" type="pres">
      <dgm:prSet presAssocID="{41B6C716-2737-5E48-89B1-E929C6114F5A}" presName="parSpace" presStyleCnt="0"/>
      <dgm:spPr/>
    </dgm:pt>
    <dgm:pt modelId="{EEB82426-D3ED-224A-8D05-CAB115075E70}" type="pres">
      <dgm:prSet presAssocID="{736B35D2-B487-A840-BAA7-D7C7088CA983}" presName="parTxOnly" presStyleLbl="node1" presStyleIdx="2" presStyleCnt="5" custScaleX="117075" custLinFactNeighborX="11396">
        <dgm:presLayoutVars>
          <dgm:bulletEnabled val="1"/>
        </dgm:presLayoutVars>
      </dgm:prSet>
      <dgm:spPr/>
    </dgm:pt>
    <dgm:pt modelId="{815C976D-C673-284B-B8D8-F29D14823C09}" type="pres">
      <dgm:prSet presAssocID="{779B999D-B163-0B42-A32D-F962045033A5}" presName="parSpace" presStyleCnt="0"/>
      <dgm:spPr/>
    </dgm:pt>
    <dgm:pt modelId="{0EA6DE0C-0F38-974E-AE1D-4CC76F9FB72B}" type="pres">
      <dgm:prSet presAssocID="{224F3C07-DAFD-4D4C-AAFA-72F89A1F103D}" presName="parTxOnly" presStyleLbl="node1" presStyleIdx="3" presStyleCnt="5" custScaleX="113004">
        <dgm:presLayoutVars>
          <dgm:bulletEnabled val="1"/>
        </dgm:presLayoutVars>
      </dgm:prSet>
      <dgm:spPr/>
    </dgm:pt>
    <dgm:pt modelId="{8057BC17-0980-344E-AE5B-06BBB52A6D13}" type="pres">
      <dgm:prSet presAssocID="{2DBFB9F9-878D-124F-9D43-25B0C9ED15E2}" presName="parSpace" presStyleCnt="0"/>
      <dgm:spPr/>
    </dgm:pt>
    <dgm:pt modelId="{8FDBE9F3-45CB-9941-8952-200CE8F59F21}" type="pres">
      <dgm:prSet presAssocID="{B75A21D0-7454-EB49-97B7-F04B2F6E0EE4}" presName="parTxOnly" presStyleLbl="node1" presStyleIdx="4" presStyleCnt="5" custScaleX="92178">
        <dgm:presLayoutVars>
          <dgm:bulletEnabled val="1"/>
        </dgm:presLayoutVars>
      </dgm:prSet>
      <dgm:spPr/>
    </dgm:pt>
  </dgm:ptLst>
  <dgm:cxnLst>
    <dgm:cxn modelId="{75ECC70C-504D-BA46-83B6-72907A2A29C5}" type="presOf" srcId="{224F3C07-DAFD-4D4C-AAFA-72F89A1F103D}" destId="{0EA6DE0C-0F38-974E-AE1D-4CC76F9FB72B}" srcOrd="0" destOrd="0" presId="urn:microsoft.com/office/officeart/2005/8/layout/hChevron3"/>
    <dgm:cxn modelId="{DD8C1819-D18C-9348-A0C2-72AA546A34B0}" srcId="{AADF3C90-58E7-AA4B-B572-9F79B430226E}" destId="{224F3C07-DAFD-4D4C-AAFA-72F89A1F103D}" srcOrd="3" destOrd="0" parTransId="{C95E105E-58AE-E642-8261-3B2404BF04B0}" sibTransId="{2DBFB9F9-878D-124F-9D43-25B0C9ED15E2}"/>
    <dgm:cxn modelId="{A348562E-6C5F-8040-9B46-2692F90B2E46}" type="presOf" srcId="{B75A21D0-7454-EB49-97B7-F04B2F6E0EE4}" destId="{8FDBE9F3-45CB-9941-8952-200CE8F59F21}" srcOrd="0" destOrd="0" presId="urn:microsoft.com/office/officeart/2005/8/layout/hChevron3"/>
    <dgm:cxn modelId="{C6DAC057-24A7-2045-BD7C-8D97CFE6A3F0}" srcId="{AADF3C90-58E7-AA4B-B572-9F79B430226E}" destId="{BAF52B4A-391C-374F-A63B-CDB8887EFE2D}" srcOrd="1" destOrd="0" parTransId="{E44AE93B-6649-F34C-A93D-25497CD94B10}" sibTransId="{41B6C716-2737-5E48-89B1-E929C6114F5A}"/>
    <dgm:cxn modelId="{E4544B7A-AF80-2444-9925-286869583673}" type="presOf" srcId="{BAF52B4A-391C-374F-A63B-CDB8887EFE2D}" destId="{B89C3901-B389-F241-B1FC-954A7151EA37}" srcOrd="0" destOrd="0" presId="urn:microsoft.com/office/officeart/2005/8/layout/hChevron3"/>
    <dgm:cxn modelId="{E5B15480-F024-4548-A61E-2C2F1279F3FA}" type="presOf" srcId="{AADF3C90-58E7-AA4B-B572-9F79B430226E}" destId="{64B8C473-A13A-C24F-BB31-A3E959D0175B}" srcOrd="0" destOrd="0" presId="urn:microsoft.com/office/officeart/2005/8/layout/hChevron3"/>
    <dgm:cxn modelId="{7ACE1B9E-CA66-9245-BEE2-E47D5CA39A0A}" srcId="{AADF3C90-58E7-AA4B-B572-9F79B430226E}" destId="{B75A21D0-7454-EB49-97B7-F04B2F6E0EE4}" srcOrd="4" destOrd="0" parTransId="{78BE10D2-98B7-124A-A014-0246E75DC5B8}" sibTransId="{E5C2C5BB-824E-154E-B177-500C302800FC}"/>
    <dgm:cxn modelId="{0B505BC0-BDF9-F142-84E2-53A3E3D1D7D4}" type="presOf" srcId="{2EDC0520-820B-364B-8AB2-CA6A8B83F598}" destId="{2CF32CA2-0AC5-1F40-9826-235FCAEA0EC3}" srcOrd="0" destOrd="0" presId="urn:microsoft.com/office/officeart/2005/8/layout/hChevron3"/>
    <dgm:cxn modelId="{F871DBCE-18AD-D84A-955A-DE489B9A8F41}" srcId="{AADF3C90-58E7-AA4B-B572-9F79B430226E}" destId="{736B35D2-B487-A840-BAA7-D7C7088CA983}" srcOrd="2" destOrd="0" parTransId="{200996AF-FC68-564B-9C6A-62826542A11C}" sibTransId="{779B999D-B163-0B42-A32D-F962045033A5}"/>
    <dgm:cxn modelId="{E17F98DB-18D5-7745-A60E-7FE738022B08}" type="presOf" srcId="{736B35D2-B487-A840-BAA7-D7C7088CA983}" destId="{EEB82426-D3ED-224A-8D05-CAB115075E70}" srcOrd="0" destOrd="0" presId="urn:microsoft.com/office/officeart/2005/8/layout/hChevron3"/>
    <dgm:cxn modelId="{CAB2A6E0-091A-104D-AD0D-71C463B690A1}" srcId="{AADF3C90-58E7-AA4B-B572-9F79B430226E}" destId="{2EDC0520-820B-364B-8AB2-CA6A8B83F598}" srcOrd="0" destOrd="0" parTransId="{5A8D3BC4-BBFC-7244-AD95-24F77C04EC41}" sibTransId="{DD550CD4-E0A7-7748-B5E6-31D7465976A5}"/>
    <dgm:cxn modelId="{D3147CCE-42A0-CA4B-A09C-5366B7E7A37A}" type="presParOf" srcId="{64B8C473-A13A-C24F-BB31-A3E959D0175B}" destId="{2CF32CA2-0AC5-1F40-9826-235FCAEA0EC3}" srcOrd="0" destOrd="0" presId="urn:microsoft.com/office/officeart/2005/8/layout/hChevron3"/>
    <dgm:cxn modelId="{9784D64F-1273-4749-82F8-A07D20DEC157}" type="presParOf" srcId="{64B8C473-A13A-C24F-BB31-A3E959D0175B}" destId="{AB733B93-7ADF-844E-B5FD-811CA0E46088}" srcOrd="1" destOrd="0" presId="urn:microsoft.com/office/officeart/2005/8/layout/hChevron3"/>
    <dgm:cxn modelId="{C107E782-6D73-4741-AFFB-9E4BF5DD1FA0}" type="presParOf" srcId="{64B8C473-A13A-C24F-BB31-A3E959D0175B}" destId="{B89C3901-B389-F241-B1FC-954A7151EA37}" srcOrd="2" destOrd="0" presId="urn:microsoft.com/office/officeart/2005/8/layout/hChevron3"/>
    <dgm:cxn modelId="{8E798064-73F8-C248-9137-A03B47D31CF4}" type="presParOf" srcId="{64B8C473-A13A-C24F-BB31-A3E959D0175B}" destId="{EDD4D3A5-909F-F948-9AA7-5A22C8DC258E}" srcOrd="3" destOrd="0" presId="urn:microsoft.com/office/officeart/2005/8/layout/hChevron3"/>
    <dgm:cxn modelId="{8AF27382-8A5F-1D4F-ACD8-3F48FA1035A2}" type="presParOf" srcId="{64B8C473-A13A-C24F-BB31-A3E959D0175B}" destId="{EEB82426-D3ED-224A-8D05-CAB115075E70}" srcOrd="4" destOrd="0" presId="urn:microsoft.com/office/officeart/2005/8/layout/hChevron3"/>
    <dgm:cxn modelId="{851E2085-B4E5-B345-8830-0E9C9E75CBFA}" type="presParOf" srcId="{64B8C473-A13A-C24F-BB31-A3E959D0175B}" destId="{815C976D-C673-284B-B8D8-F29D14823C09}" srcOrd="5" destOrd="0" presId="urn:microsoft.com/office/officeart/2005/8/layout/hChevron3"/>
    <dgm:cxn modelId="{3AF2C19E-1DF9-4145-823D-288383461415}" type="presParOf" srcId="{64B8C473-A13A-C24F-BB31-A3E959D0175B}" destId="{0EA6DE0C-0F38-974E-AE1D-4CC76F9FB72B}" srcOrd="6" destOrd="0" presId="urn:microsoft.com/office/officeart/2005/8/layout/hChevron3"/>
    <dgm:cxn modelId="{524644A9-ADB4-3245-B22B-D5F5A5E3CD00}" type="presParOf" srcId="{64B8C473-A13A-C24F-BB31-A3E959D0175B}" destId="{8057BC17-0980-344E-AE5B-06BBB52A6D13}" srcOrd="7" destOrd="0" presId="urn:microsoft.com/office/officeart/2005/8/layout/hChevron3"/>
    <dgm:cxn modelId="{CC17F8B8-B650-9640-A901-AED208139DFC}" type="presParOf" srcId="{64B8C473-A13A-C24F-BB31-A3E959D0175B}" destId="{8FDBE9F3-45CB-9941-8952-200CE8F59F21}" srcOrd="8" destOrd="0" presId="urn:microsoft.com/office/officeart/2005/8/layout/hChevron3"/>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ACD517-156B-4A38-A0C0-9B861A4B94B3}"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en-US"/>
        </a:p>
      </dgm:t>
    </dgm:pt>
    <dgm:pt modelId="{15B86739-002D-4912-A38B-608664196BA4}">
      <dgm:prSet phldrT="[Text]" phldr="0"/>
      <dgm:spPr>
        <a:effectLst>
          <a:outerShdw blurRad="50800" dist="38100" dir="2700000" algn="tl" rotWithShape="0">
            <a:prstClr val="black">
              <a:alpha val="40000"/>
            </a:prstClr>
          </a:outerShdw>
          <a:reflection blurRad="6350" stA="52000" endA="300" endPos="35000" dir="5400000" sy="-100000" algn="bl" rotWithShape="0"/>
        </a:effectLst>
      </dgm:spPr>
      <dgm:t>
        <a:bodyPr/>
        <a:lstStyle/>
        <a:p>
          <a:pPr rtl="0"/>
          <a:r>
            <a:rPr lang="en-US" b="0" i="0" u="none" strike="noStrike" cap="none" baseline="0" noProof="0">
              <a:latin typeface="Calibri Light"/>
              <a:cs typeface="Calibri Light"/>
            </a:rPr>
            <a:t>Work Life Balance</a:t>
          </a:r>
        </a:p>
      </dgm:t>
    </dgm:pt>
    <dgm:pt modelId="{5A253576-717F-478E-A12E-3B26329B3B83}" type="parTrans" cxnId="{87187A3A-FA7B-4805-B310-F59786D01C57}">
      <dgm:prSet/>
      <dgm:spPr/>
      <dgm:t>
        <a:bodyPr/>
        <a:lstStyle/>
        <a:p>
          <a:endParaRPr lang="en-US"/>
        </a:p>
      </dgm:t>
    </dgm:pt>
    <dgm:pt modelId="{67F0C308-E5FC-49E3-8AD2-BAFDB32F8FD8}" type="sibTrans" cxnId="{87187A3A-FA7B-4805-B310-F59786D01C57}">
      <dgm:prSet/>
      <dgm:spPr/>
      <dgm:t>
        <a:bodyPr/>
        <a:lstStyle/>
        <a:p>
          <a:endParaRPr lang="en-US"/>
        </a:p>
      </dgm:t>
    </dgm:pt>
    <dgm:pt modelId="{05710704-5EA1-4CF6-9A2D-6A067D1EF8B6}">
      <dgm:prSet phldrT="[Text]" phldr="0"/>
      <dgm:spPr>
        <a:effectLst>
          <a:reflection blurRad="6350" stA="52000" endA="300" endPos="35000" dir="5400000" sy="-100000" algn="bl" rotWithShape="0"/>
        </a:effectLst>
      </dgm:spPr>
      <dgm:t>
        <a:bodyPr/>
        <a:lstStyle/>
        <a:p>
          <a:pPr rtl="0"/>
          <a:r>
            <a:rPr lang="en-US">
              <a:latin typeface="Calibri Light" panose="020F0302020204030204"/>
            </a:rPr>
            <a:t>Years at Company</a:t>
          </a:r>
          <a:endParaRPr lang="en-US"/>
        </a:p>
      </dgm:t>
    </dgm:pt>
    <dgm:pt modelId="{155153AD-4D5C-4A14-A0C4-D2F7138F9011}" type="parTrans" cxnId="{C768611A-1D8A-4122-A6A9-B2370E1ABA86}">
      <dgm:prSet/>
      <dgm:spPr/>
      <dgm:t>
        <a:bodyPr/>
        <a:lstStyle/>
        <a:p>
          <a:endParaRPr lang="en-US"/>
        </a:p>
      </dgm:t>
    </dgm:pt>
    <dgm:pt modelId="{E4160983-3614-4B00-9EB2-C154C2A53B33}" type="sibTrans" cxnId="{C768611A-1D8A-4122-A6A9-B2370E1ABA86}">
      <dgm:prSet/>
      <dgm:spPr/>
      <dgm:t>
        <a:bodyPr/>
        <a:lstStyle/>
        <a:p>
          <a:endParaRPr lang="en-US"/>
        </a:p>
      </dgm:t>
    </dgm:pt>
    <dgm:pt modelId="{5487174E-2785-49C1-B2E8-D01DD03F0EAC}">
      <dgm:prSet phldrT="[Text]" phldr="0"/>
      <dgm:spPr>
        <a:effectLst>
          <a:reflection blurRad="6350" stA="52000" endA="300" endPos="35000" dir="5400000" sy="-100000" algn="bl" rotWithShape="0"/>
        </a:effectLst>
      </dgm:spPr>
      <dgm:t>
        <a:bodyPr/>
        <a:lstStyle/>
        <a:p>
          <a:pPr rtl="0"/>
          <a:r>
            <a:rPr lang="en-US">
              <a:latin typeface="Calibri Light" panose="020F0302020204030204"/>
            </a:rPr>
            <a:t>Job Satisfaction</a:t>
          </a:r>
          <a:endParaRPr lang="en-US"/>
        </a:p>
      </dgm:t>
    </dgm:pt>
    <dgm:pt modelId="{AF844401-AAD6-493E-9E45-62CE08F048A4}" type="parTrans" cxnId="{1655C0D3-F255-4B81-8569-0F95824F32AE}">
      <dgm:prSet/>
      <dgm:spPr/>
      <dgm:t>
        <a:bodyPr/>
        <a:lstStyle/>
        <a:p>
          <a:endParaRPr lang="en-US"/>
        </a:p>
      </dgm:t>
    </dgm:pt>
    <dgm:pt modelId="{65466881-FA74-41AE-B75E-5D698809D7D5}" type="sibTrans" cxnId="{1655C0D3-F255-4B81-8569-0F95824F32AE}">
      <dgm:prSet/>
      <dgm:spPr/>
      <dgm:t>
        <a:bodyPr/>
        <a:lstStyle/>
        <a:p>
          <a:endParaRPr lang="en-US"/>
        </a:p>
      </dgm:t>
    </dgm:pt>
    <dgm:pt modelId="{8B5A5A9B-6BBC-41A1-A7AC-08B7A3A1A2B9}">
      <dgm:prSet phldrT="[Text]" phldr="0"/>
      <dgm:spPr>
        <a:effectLst>
          <a:reflection blurRad="6350" stA="52000" endA="300" endPos="35000" dir="5400000" sy="-100000" algn="bl" rotWithShape="0"/>
        </a:effectLst>
      </dgm:spPr>
      <dgm:t>
        <a:bodyPr/>
        <a:lstStyle/>
        <a:p>
          <a:r>
            <a:rPr lang="en-US">
              <a:latin typeface="Calibri Light" panose="020F0302020204030204"/>
            </a:rPr>
            <a:t>Education</a:t>
          </a:r>
          <a:endParaRPr lang="en-US"/>
        </a:p>
      </dgm:t>
    </dgm:pt>
    <dgm:pt modelId="{282EC137-E3F0-4C74-B4BA-764957BC9FCF}" type="parTrans" cxnId="{536EAE84-143B-4E47-80D3-99BA10D83D10}">
      <dgm:prSet/>
      <dgm:spPr/>
      <dgm:t>
        <a:bodyPr/>
        <a:lstStyle/>
        <a:p>
          <a:endParaRPr lang="en-US"/>
        </a:p>
      </dgm:t>
    </dgm:pt>
    <dgm:pt modelId="{351B12DE-CCA1-4AA6-AE71-2A5ECE0D62C2}" type="sibTrans" cxnId="{536EAE84-143B-4E47-80D3-99BA10D83D10}">
      <dgm:prSet/>
      <dgm:spPr/>
      <dgm:t>
        <a:bodyPr/>
        <a:lstStyle/>
        <a:p>
          <a:endParaRPr lang="en-US"/>
        </a:p>
      </dgm:t>
    </dgm:pt>
    <dgm:pt modelId="{FA3C6C86-016F-4342-812E-BED3CAA841B8}">
      <dgm:prSet phldrT="[Text]" phldr="0"/>
      <dgm:spPr>
        <a:effectLst>
          <a:reflection blurRad="6350" stA="52000" endA="300" endPos="35000" dir="5400000" sy="-100000" algn="bl" rotWithShape="0"/>
        </a:effectLst>
      </dgm:spPr>
      <dgm:t>
        <a:bodyPr/>
        <a:lstStyle/>
        <a:p>
          <a:r>
            <a:rPr lang="en-US">
              <a:latin typeface="Calibri Light" panose="020F0302020204030204"/>
            </a:rPr>
            <a:t>Salary</a:t>
          </a:r>
          <a:endParaRPr lang="en-US"/>
        </a:p>
      </dgm:t>
    </dgm:pt>
    <dgm:pt modelId="{26DB06E8-C805-41F9-9012-08EC98DBB038}" type="parTrans" cxnId="{44BE7220-6DEE-4758-872D-E928606515DF}">
      <dgm:prSet/>
      <dgm:spPr/>
      <dgm:t>
        <a:bodyPr/>
        <a:lstStyle/>
        <a:p>
          <a:endParaRPr lang="en-US"/>
        </a:p>
      </dgm:t>
    </dgm:pt>
    <dgm:pt modelId="{731CBDFD-CEE9-4EC7-9619-5B8FA18882B1}" type="sibTrans" cxnId="{44BE7220-6DEE-4758-872D-E928606515DF}">
      <dgm:prSet/>
      <dgm:spPr/>
      <dgm:t>
        <a:bodyPr/>
        <a:lstStyle/>
        <a:p>
          <a:endParaRPr lang="en-US"/>
        </a:p>
      </dgm:t>
    </dgm:pt>
    <dgm:pt modelId="{7B2706AE-9125-468C-9B46-09012535E913}" type="pres">
      <dgm:prSet presAssocID="{CBACD517-156B-4A38-A0C0-9B861A4B94B3}" presName="cycle" presStyleCnt="0">
        <dgm:presLayoutVars>
          <dgm:dir/>
          <dgm:resizeHandles val="exact"/>
        </dgm:presLayoutVars>
      </dgm:prSet>
      <dgm:spPr/>
    </dgm:pt>
    <dgm:pt modelId="{5BFCE1C7-795E-4B66-B50E-05857ED28C57}" type="pres">
      <dgm:prSet presAssocID="{15B86739-002D-4912-A38B-608664196BA4}" presName="node" presStyleLbl="node1" presStyleIdx="0" presStyleCnt="5">
        <dgm:presLayoutVars>
          <dgm:bulletEnabled val="1"/>
        </dgm:presLayoutVars>
      </dgm:prSet>
      <dgm:spPr/>
    </dgm:pt>
    <dgm:pt modelId="{C085BF4B-8D49-4903-8316-540A50D8CE6A}" type="pres">
      <dgm:prSet presAssocID="{15B86739-002D-4912-A38B-608664196BA4}" presName="spNode" presStyleCnt="0"/>
      <dgm:spPr/>
    </dgm:pt>
    <dgm:pt modelId="{56A7BC12-66A7-4114-AE19-FF10FA061504}" type="pres">
      <dgm:prSet presAssocID="{67F0C308-E5FC-49E3-8AD2-BAFDB32F8FD8}" presName="sibTrans" presStyleLbl="sibTrans1D1" presStyleIdx="0" presStyleCnt="5"/>
      <dgm:spPr/>
    </dgm:pt>
    <dgm:pt modelId="{481538AF-ADDF-4EE4-8536-BF2AB37D96E2}" type="pres">
      <dgm:prSet presAssocID="{05710704-5EA1-4CF6-9A2D-6A067D1EF8B6}" presName="node" presStyleLbl="node1" presStyleIdx="1" presStyleCnt="5">
        <dgm:presLayoutVars>
          <dgm:bulletEnabled val="1"/>
        </dgm:presLayoutVars>
      </dgm:prSet>
      <dgm:spPr/>
    </dgm:pt>
    <dgm:pt modelId="{950F1E5B-38CD-48B0-B4DD-C316BCB0E23B}" type="pres">
      <dgm:prSet presAssocID="{05710704-5EA1-4CF6-9A2D-6A067D1EF8B6}" presName="spNode" presStyleCnt="0"/>
      <dgm:spPr/>
    </dgm:pt>
    <dgm:pt modelId="{327EA575-34E3-4EF3-8809-D60629EE4B7B}" type="pres">
      <dgm:prSet presAssocID="{E4160983-3614-4B00-9EB2-C154C2A53B33}" presName="sibTrans" presStyleLbl="sibTrans1D1" presStyleIdx="1" presStyleCnt="5"/>
      <dgm:spPr/>
    </dgm:pt>
    <dgm:pt modelId="{E136FA20-DFD8-4383-9EC7-D155A5C397E6}" type="pres">
      <dgm:prSet presAssocID="{5487174E-2785-49C1-B2E8-D01DD03F0EAC}" presName="node" presStyleLbl="node1" presStyleIdx="2" presStyleCnt="5">
        <dgm:presLayoutVars>
          <dgm:bulletEnabled val="1"/>
        </dgm:presLayoutVars>
      </dgm:prSet>
      <dgm:spPr/>
    </dgm:pt>
    <dgm:pt modelId="{CF36AB40-2C43-429F-8765-7B62F43C76BC}" type="pres">
      <dgm:prSet presAssocID="{5487174E-2785-49C1-B2E8-D01DD03F0EAC}" presName="spNode" presStyleCnt="0"/>
      <dgm:spPr/>
    </dgm:pt>
    <dgm:pt modelId="{CD617C1F-F5F8-457E-B404-3F0B08989109}" type="pres">
      <dgm:prSet presAssocID="{65466881-FA74-41AE-B75E-5D698809D7D5}" presName="sibTrans" presStyleLbl="sibTrans1D1" presStyleIdx="2" presStyleCnt="5"/>
      <dgm:spPr/>
    </dgm:pt>
    <dgm:pt modelId="{636BDED3-72FE-4AF8-82B6-453C4829F302}" type="pres">
      <dgm:prSet presAssocID="{8B5A5A9B-6BBC-41A1-A7AC-08B7A3A1A2B9}" presName="node" presStyleLbl="node1" presStyleIdx="3" presStyleCnt="5">
        <dgm:presLayoutVars>
          <dgm:bulletEnabled val="1"/>
        </dgm:presLayoutVars>
      </dgm:prSet>
      <dgm:spPr/>
    </dgm:pt>
    <dgm:pt modelId="{C7AA3342-54B7-4E8B-A424-C4DCD5604FD3}" type="pres">
      <dgm:prSet presAssocID="{8B5A5A9B-6BBC-41A1-A7AC-08B7A3A1A2B9}" presName="spNode" presStyleCnt="0"/>
      <dgm:spPr/>
    </dgm:pt>
    <dgm:pt modelId="{701EEAA8-14F9-4075-8876-D2AB8B622272}" type="pres">
      <dgm:prSet presAssocID="{351B12DE-CCA1-4AA6-AE71-2A5ECE0D62C2}" presName="sibTrans" presStyleLbl="sibTrans1D1" presStyleIdx="3" presStyleCnt="5"/>
      <dgm:spPr/>
    </dgm:pt>
    <dgm:pt modelId="{7E097465-8695-4AB6-BAFD-CEFFDC37E2B7}" type="pres">
      <dgm:prSet presAssocID="{FA3C6C86-016F-4342-812E-BED3CAA841B8}" presName="node" presStyleLbl="node1" presStyleIdx="4" presStyleCnt="5">
        <dgm:presLayoutVars>
          <dgm:bulletEnabled val="1"/>
        </dgm:presLayoutVars>
      </dgm:prSet>
      <dgm:spPr/>
    </dgm:pt>
    <dgm:pt modelId="{9D6BC203-D11D-4C3E-8CC6-530EDA1D13A6}" type="pres">
      <dgm:prSet presAssocID="{FA3C6C86-016F-4342-812E-BED3CAA841B8}" presName="spNode" presStyleCnt="0"/>
      <dgm:spPr/>
    </dgm:pt>
    <dgm:pt modelId="{3B427EBC-26F9-4D33-9142-4641897E6106}" type="pres">
      <dgm:prSet presAssocID="{731CBDFD-CEE9-4EC7-9619-5B8FA18882B1}" presName="sibTrans" presStyleLbl="sibTrans1D1" presStyleIdx="4" presStyleCnt="5"/>
      <dgm:spPr/>
    </dgm:pt>
  </dgm:ptLst>
  <dgm:cxnLst>
    <dgm:cxn modelId="{E9047903-C55D-4D7D-9465-A37D44E86B3E}" type="presOf" srcId="{5487174E-2785-49C1-B2E8-D01DD03F0EAC}" destId="{E136FA20-DFD8-4383-9EC7-D155A5C397E6}" srcOrd="0" destOrd="0" presId="urn:microsoft.com/office/officeart/2005/8/layout/cycle6"/>
    <dgm:cxn modelId="{C768611A-1D8A-4122-A6A9-B2370E1ABA86}" srcId="{CBACD517-156B-4A38-A0C0-9B861A4B94B3}" destId="{05710704-5EA1-4CF6-9A2D-6A067D1EF8B6}" srcOrd="1" destOrd="0" parTransId="{155153AD-4D5C-4A14-A0C4-D2F7138F9011}" sibTransId="{E4160983-3614-4B00-9EB2-C154C2A53B33}"/>
    <dgm:cxn modelId="{635FD81C-E3DC-4834-BABE-213E9B02D796}" type="presOf" srcId="{15B86739-002D-4912-A38B-608664196BA4}" destId="{5BFCE1C7-795E-4B66-B50E-05857ED28C57}" srcOrd="0" destOrd="0" presId="urn:microsoft.com/office/officeart/2005/8/layout/cycle6"/>
    <dgm:cxn modelId="{44BE7220-6DEE-4758-872D-E928606515DF}" srcId="{CBACD517-156B-4A38-A0C0-9B861A4B94B3}" destId="{FA3C6C86-016F-4342-812E-BED3CAA841B8}" srcOrd="4" destOrd="0" parTransId="{26DB06E8-C805-41F9-9012-08EC98DBB038}" sibTransId="{731CBDFD-CEE9-4EC7-9619-5B8FA18882B1}"/>
    <dgm:cxn modelId="{87187A3A-FA7B-4805-B310-F59786D01C57}" srcId="{CBACD517-156B-4A38-A0C0-9B861A4B94B3}" destId="{15B86739-002D-4912-A38B-608664196BA4}" srcOrd="0" destOrd="0" parTransId="{5A253576-717F-478E-A12E-3B26329B3B83}" sibTransId="{67F0C308-E5FC-49E3-8AD2-BAFDB32F8FD8}"/>
    <dgm:cxn modelId="{637F795E-E101-42A1-A39B-DC85FE14CFE3}" type="presOf" srcId="{FA3C6C86-016F-4342-812E-BED3CAA841B8}" destId="{7E097465-8695-4AB6-BAFD-CEFFDC37E2B7}" srcOrd="0" destOrd="0" presId="urn:microsoft.com/office/officeart/2005/8/layout/cycle6"/>
    <dgm:cxn modelId="{91702460-9AE0-4E5B-968E-FE1479D3618F}" type="presOf" srcId="{731CBDFD-CEE9-4EC7-9619-5B8FA18882B1}" destId="{3B427EBC-26F9-4D33-9142-4641897E6106}" srcOrd="0" destOrd="0" presId="urn:microsoft.com/office/officeart/2005/8/layout/cycle6"/>
    <dgm:cxn modelId="{C12CB04E-39B3-488A-8ADC-92D2BE1FE954}" type="presOf" srcId="{05710704-5EA1-4CF6-9A2D-6A067D1EF8B6}" destId="{481538AF-ADDF-4EE4-8536-BF2AB37D96E2}" srcOrd="0" destOrd="0" presId="urn:microsoft.com/office/officeart/2005/8/layout/cycle6"/>
    <dgm:cxn modelId="{4159E67E-26D5-4002-9C26-08CFB8AA85EB}" type="presOf" srcId="{351B12DE-CCA1-4AA6-AE71-2A5ECE0D62C2}" destId="{701EEAA8-14F9-4075-8876-D2AB8B622272}" srcOrd="0" destOrd="0" presId="urn:microsoft.com/office/officeart/2005/8/layout/cycle6"/>
    <dgm:cxn modelId="{536EAE84-143B-4E47-80D3-99BA10D83D10}" srcId="{CBACD517-156B-4A38-A0C0-9B861A4B94B3}" destId="{8B5A5A9B-6BBC-41A1-A7AC-08B7A3A1A2B9}" srcOrd="3" destOrd="0" parTransId="{282EC137-E3F0-4C74-B4BA-764957BC9FCF}" sibTransId="{351B12DE-CCA1-4AA6-AE71-2A5ECE0D62C2}"/>
    <dgm:cxn modelId="{5C84318D-6D32-4050-8C46-7783A903053C}" type="presOf" srcId="{67F0C308-E5FC-49E3-8AD2-BAFDB32F8FD8}" destId="{56A7BC12-66A7-4114-AE19-FF10FA061504}" srcOrd="0" destOrd="0" presId="urn:microsoft.com/office/officeart/2005/8/layout/cycle6"/>
    <dgm:cxn modelId="{B209ED95-7C27-4F6B-B775-726F918DF910}" type="presOf" srcId="{65466881-FA74-41AE-B75E-5D698809D7D5}" destId="{CD617C1F-F5F8-457E-B404-3F0B08989109}" srcOrd="0" destOrd="0" presId="urn:microsoft.com/office/officeart/2005/8/layout/cycle6"/>
    <dgm:cxn modelId="{A9A136B8-2DE1-4F00-9CAE-2E3CBD0811AF}" type="presOf" srcId="{8B5A5A9B-6BBC-41A1-A7AC-08B7A3A1A2B9}" destId="{636BDED3-72FE-4AF8-82B6-453C4829F302}" srcOrd="0" destOrd="0" presId="urn:microsoft.com/office/officeart/2005/8/layout/cycle6"/>
    <dgm:cxn modelId="{C47113C1-ED81-420D-8CD0-07D0D234FF12}" type="presOf" srcId="{E4160983-3614-4B00-9EB2-C154C2A53B33}" destId="{327EA575-34E3-4EF3-8809-D60629EE4B7B}" srcOrd="0" destOrd="0" presId="urn:microsoft.com/office/officeart/2005/8/layout/cycle6"/>
    <dgm:cxn modelId="{5B661AC5-AC7A-4D16-AC8A-5BAA5BFDE3A3}" type="presOf" srcId="{CBACD517-156B-4A38-A0C0-9B861A4B94B3}" destId="{7B2706AE-9125-468C-9B46-09012535E913}" srcOrd="0" destOrd="0" presId="urn:microsoft.com/office/officeart/2005/8/layout/cycle6"/>
    <dgm:cxn modelId="{1655C0D3-F255-4B81-8569-0F95824F32AE}" srcId="{CBACD517-156B-4A38-A0C0-9B861A4B94B3}" destId="{5487174E-2785-49C1-B2E8-D01DD03F0EAC}" srcOrd="2" destOrd="0" parTransId="{AF844401-AAD6-493E-9E45-62CE08F048A4}" sibTransId="{65466881-FA74-41AE-B75E-5D698809D7D5}"/>
    <dgm:cxn modelId="{63EE9DFF-E8BC-4E85-B157-4864CBC47B09}" type="presParOf" srcId="{7B2706AE-9125-468C-9B46-09012535E913}" destId="{5BFCE1C7-795E-4B66-B50E-05857ED28C57}" srcOrd="0" destOrd="0" presId="urn:microsoft.com/office/officeart/2005/8/layout/cycle6"/>
    <dgm:cxn modelId="{64BCC11B-5316-4D3F-B66A-2E1536CC088B}" type="presParOf" srcId="{7B2706AE-9125-468C-9B46-09012535E913}" destId="{C085BF4B-8D49-4903-8316-540A50D8CE6A}" srcOrd="1" destOrd="0" presId="urn:microsoft.com/office/officeart/2005/8/layout/cycle6"/>
    <dgm:cxn modelId="{40A447F2-B726-47CF-81DF-68CC69EB232A}" type="presParOf" srcId="{7B2706AE-9125-468C-9B46-09012535E913}" destId="{56A7BC12-66A7-4114-AE19-FF10FA061504}" srcOrd="2" destOrd="0" presId="urn:microsoft.com/office/officeart/2005/8/layout/cycle6"/>
    <dgm:cxn modelId="{A9E1DCA0-2972-4F19-BA60-49DF8495D990}" type="presParOf" srcId="{7B2706AE-9125-468C-9B46-09012535E913}" destId="{481538AF-ADDF-4EE4-8536-BF2AB37D96E2}" srcOrd="3" destOrd="0" presId="urn:microsoft.com/office/officeart/2005/8/layout/cycle6"/>
    <dgm:cxn modelId="{3DDA89EF-229B-43FE-9924-47FCE552CB62}" type="presParOf" srcId="{7B2706AE-9125-468C-9B46-09012535E913}" destId="{950F1E5B-38CD-48B0-B4DD-C316BCB0E23B}" srcOrd="4" destOrd="0" presId="urn:microsoft.com/office/officeart/2005/8/layout/cycle6"/>
    <dgm:cxn modelId="{8A6C0518-4F9F-4098-92E2-5864E440C6C9}" type="presParOf" srcId="{7B2706AE-9125-468C-9B46-09012535E913}" destId="{327EA575-34E3-4EF3-8809-D60629EE4B7B}" srcOrd="5" destOrd="0" presId="urn:microsoft.com/office/officeart/2005/8/layout/cycle6"/>
    <dgm:cxn modelId="{39620B61-0BD0-43F3-AD97-3A7D33CAA01E}" type="presParOf" srcId="{7B2706AE-9125-468C-9B46-09012535E913}" destId="{E136FA20-DFD8-4383-9EC7-D155A5C397E6}" srcOrd="6" destOrd="0" presId="urn:microsoft.com/office/officeart/2005/8/layout/cycle6"/>
    <dgm:cxn modelId="{FED46D6F-9254-4722-A8DA-4F32133A4D1B}" type="presParOf" srcId="{7B2706AE-9125-468C-9B46-09012535E913}" destId="{CF36AB40-2C43-429F-8765-7B62F43C76BC}" srcOrd="7" destOrd="0" presId="urn:microsoft.com/office/officeart/2005/8/layout/cycle6"/>
    <dgm:cxn modelId="{0A1FC636-98E2-4A64-B831-CD5E4A513F02}" type="presParOf" srcId="{7B2706AE-9125-468C-9B46-09012535E913}" destId="{CD617C1F-F5F8-457E-B404-3F0B08989109}" srcOrd="8" destOrd="0" presId="urn:microsoft.com/office/officeart/2005/8/layout/cycle6"/>
    <dgm:cxn modelId="{71F96B04-A056-4D94-9839-8AD592CFC9DE}" type="presParOf" srcId="{7B2706AE-9125-468C-9B46-09012535E913}" destId="{636BDED3-72FE-4AF8-82B6-453C4829F302}" srcOrd="9" destOrd="0" presId="urn:microsoft.com/office/officeart/2005/8/layout/cycle6"/>
    <dgm:cxn modelId="{DA339AF1-7174-47E8-8C96-F91AA5CA4735}" type="presParOf" srcId="{7B2706AE-9125-468C-9B46-09012535E913}" destId="{C7AA3342-54B7-4E8B-A424-C4DCD5604FD3}" srcOrd="10" destOrd="0" presId="urn:microsoft.com/office/officeart/2005/8/layout/cycle6"/>
    <dgm:cxn modelId="{B3916068-CEF2-432C-83D4-BC723AA1BB83}" type="presParOf" srcId="{7B2706AE-9125-468C-9B46-09012535E913}" destId="{701EEAA8-14F9-4075-8876-D2AB8B622272}" srcOrd="11" destOrd="0" presId="urn:microsoft.com/office/officeart/2005/8/layout/cycle6"/>
    <dgm:cxn modelId="{7E1EC90C-778C-4B4B-BE23-D3ECA64F533E}" type="presParOf" srcId="{7B2706AE-9125-468C-9B46-09012535E913}" destId="{7E097465-8695-4AB6-BAFD-CEFFDC37E2B7}" srcOrd="12" destOrd="0" presId="urn:microsoft.com/office/officeart/2005/8/layout/cycle6"/>
    <dgm:cxn modelId="{F53CFE67-A5B3-4542-8425-F5963482963C}" type="presParOf" srcId="{7B2706AE-9125-468C-9B46-09012535E913}" destId="{9D6BC203-D11D-4C3E-8CC6-530EDA1D13A6}" srcOrd="13" destOrd="0" presId="urn:microsoft.com/office/officeart/2005/8/layout/cycle6"/>
    <dgm:cxn modelId="{9F0D8ED2-694C-445D-A93C-769CCEAC159E}" type="presParOf" srcId="{7B2706AE-9125-468C-9B46-09012535E913}" destId="{3B427EBC-26F9-4D33-9142-4641897E6106}" srcOrd="14" destOrd="0" presId="urn:microsoft.com/office/officeart/2005/8/layout/cycle6"/>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DF3C90-58E7-AA4B-B572-9F79B430226E}" type="doc">
      <dgm:prSet loTypeId="urn:microsoft.com/office/officeart/2005/8/layout/hChevron3" loCatId="" qsTypeId="urn:microsoft.com/office/officeart/2005/8/quickstyle/simple1" qsCatId="simple" csTypeId="urn:microsoft.com/office/officeart/2005/8/colors/accent1_2" csCatId="accent1" phldr="1"/>
      <dgm:spPr/>
      <dgm:t>
        <a:bodyPr/>
        <a:lstStyle/>
        <a:p>
          <a:endParaRPr lang="en-US"/>
        </a:p>
      </dgm:t>
    </dgm:pt>
    <dgm:pt modelId="{2EDC0520-820B-364B-8AB2-CA6A8B83F598}">
      <dgm:prSet phldrT="[Text]" custT="1"/>
      <dgm:spPr>
        <a:solidFill>
          <a:schemeClr val="bg2"/>
        </a:solidFill>
        <a:ln w="12700" cap="flat" cmpd="sng" algn="ctr">
          <a:solidFill>
            <a:prstClr val="white">
              <a:hueOff val="0"/>
              <a:satOff val="0"/>
              <a:lumOff val="0"/>
              <a:alphaOff val="0"/>
            </a:prstClr>
          </a:solidFill>
          <a:prstDash val="solid"/>
          <a:miter lim="800000"/>
        </a:ln>
        <a:effectLst/>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gm:t>
    </dgm:pt>
    <dgm:pt modelId="{5A8D3BC4-BBFC-7244-AD95-24F77C04EC41}" type="parTrans" cxnId="{CAB2A6E0-091A-104D-AD0D-71C463B690A1}">
      <dgm:prSet/>
      <dgm:spPr/>
      <dgm:t>
        <a:bodyPr/>
        <a:lstStyle/>
        <a:p>
          <a:endParaRPr lang="en-US"/>
        </a:p>
      </dgm:t>
    </dgm:pt>
    <dgm:pt modelId="{DD550CD4-E0A7-7748-B5E6-31D7465976A5}" type="sibTrans" cxnId="{CAB2A6E0-091A-104D-AD0D-71C463B690A1}">
      <dgm:prSet/>
      <dgm:spPr/>
      <dgm:t>
        <a:bodyPr/>
        <a:lstStyle/>
        <a:p>
          <a:endParaRPr lang="en-US"/>
        </a:p>
      </dgm:t>
    </dgm:pt>
    <dgm:pt modelId="{BAF52B4A-391C-374F-A63B-CDB8887EFE2D}">
      <dgm:prSet phldrT="[Text]" custT="1"/>
      <dgm:spPr>
        <a:solidFill>
          <a:schemeClr val="bg2"/>
        </a:solidFill>
      </dgm:spPr>
      <dgm:t>
        <a:bodyPr/>
        <a:lstStyle/>
        <a:p>
          <a:r>
            <a:rPr lang="en-US" sz="1400">
              <a:solidFill>
                <a:schemeClr val="tx1"/>
              </a:solidFill>
            </a:rPr>
            <a:t>Variable Definition</a:t>
          </a:r>
          <a:endParaRPr lang="en-US" sz="2000">
            <a:solidFill>
              <a:schemeClr val="tx1"/>
            </a:solidFill>
          </a:endParaRPr>
        </a:p>
      </dgm:t>
    </dgm:pt>
    <dgm:pt modelId="{E44AE93B-6649-F34C-A93D-25497CD94B10}" type="parTrans" cxnId="{C6DAC057-24A7-2045-BD7C-8D97CFE6A3F0}">
      <dgm:prSet/>
      <dgm:spPr/>
      <dgm:t>
        <a:bodyPr/>
        <a:lstStyle/>
        <a:p>
          <a:endParaRPr lang="en-US"/>
        </a:p>
      </dgm:t>
    </dgm:pt>
    <dgm:pt modelId="{41B6C716-2737-5E48-89B1-E929C6114F5A}" type="sibTrans" cxnId="{C6DAC057-24A7-2045-BD7C-8D97CFE6A3F0}">
      <dgm:prSet/>
      <dgm:spPr/>
      <dgm:t>
        <a:bodyPr/>
        <a:lstStyle/>
        <a:p>
          <a:endParaRPr lang="en-US"/>
        </a:p>
      </dgm:t>
    </dgm:pt>
    <dgm:pt modelId="{736B35D2-B487-A840-BAA7-D7C7088CA983}">
      <dgm:prSet phldrT="[Text]" custT="1"/>
      <dgm:spPr>
        <a:solidFill>
          <a:schemeClr val="accent2"/>
        </a:solidFill>
      </dgm:spPr>
      <dgm:t>
        <a:bodyPr/>
        <a:lstStyle/>
        <a:p>
          <a:r>
            <a:rPr lang="en-US" sz="1400">
              <a:solidFill>
                <a:schemeClr val="bg1"/>
              </a:solidFill>
            </a:rPr>
            <a:t>Exploratory Data Analysis</a:t>
          </a:r>
        </a:p>
      </dgm:t>
    </dgm:pt>
    <dgm:pt modelId="{200996AF-FC68-564B-9C6A-62826542A11C}" type="parTrans" cxnId="{F871DBCE-18AD-D84A-955A-DE489B9A8F41}">
      <dgm:prSet/>
      <dgm:spPr/>
      <dgm:t>
        <a:bodyPr/>
        <a:lstStyle/>
        <a:p>
          <a:endParaRPr lang="en-US"/>
        </a:p>
      </dgm:t>
    </dgm:pt>
    <dgm:pt modelId="{779B999D-B163-0B42-A32D-F962045033A5}" type="sibTrans" cxnId="{F871DBCE-18AD-D84A-955A-DE489B9A8F41}">
      <dgm:prSet/>
      <dgm:spPr/>
      <dgm:t>
        <a:bodyPr/>
        <a:lstStyle/>
        <a:p>
          <a:endParaRPr lang="en-US"/>
        </a:p>
      </dgm:t>
    </dgm:pt>
    <dgm:pt modelId="{224F3C07-DAFD-4D4C-AAFA-72F89A1F103D}">
      <dgm:prSet custT="1"/>
      <dgm:spPr>
        <a:solidFill>
          <a:schemeClr val="bg2"/>
        </a:solidFill>
      </dgm:spPr>
      <dgm:t>
        <a:bodyPr/>
        <a:lstStyle/>
        <a:p>
          <a:r>
            <a:rPr lang="en-US" sz="1400">
              <a:solidFill>
                <a:schemeClr val="tx1"/>
              </a:solidFill>
            </a:rPr>
            <a:t>Model Methodology</a:t>
          </a:r>
          <a:endParaRPr lang="en-US" sz="1600">
            <a:solidFill>
              <a:schemeClr val="tx1"/>
            </a:solidFill>
          </a:endParaRPr>
        </a:p>
      </dgm:t>
    </dgm:pt>
    <dgm:pt modelId="{C95E105E-58AE-E642-8261-3B2404BF04B0}" type="parTrans" cxnId="{DD8C1819-D18C-9348-A0C2-72AA546A34B0}">
      <dgm:prSet/>
      <dgm:spPr/>
      <dgm:t>
        <a:bodyPr/>
        <a:lstStyle/>
        <a:p>
          <a:endParaRPr lang="en-US"/>
        </a:p>
      </dgm:t>
    </dgm:pt>
    <dgm:pt modelId="{2DBFB9F9-878D-124F-9D43-25B0C9ED15E2}" type="sibTrans" cxnId="{DD8C1819-D18C-9348-A0C2-72AA546A34B0}">
      <dgm:prSet/>
      <dgm:spPr/>
      <dgm:t>
        <a:bodyPr/>
        <a:lstStyle/>
        <a:p>
          <a:endParaRPr lang="en-US"/>
        </a:p>
      </dgm:t>
    </dgm:pt>
    <dgm:pt modelId="{B75A21D0-7454-EB49-97B7-F04B2F6E0EE4}">
      <dgm:prSet custT="1"/>
      <dgm:spPr>
        <a:solidFill>
          <a:schemeClr val="bg2"/>
        </a:solidFill>
      </dgm:spPr>
      <dgm:t>
        <a:bodyPr/>
        <a:lstStyle/>
        <a:p>
          <a:r>
            <a:rPr lang="en-US" sz="1400">
              <a:solidFill>
                <a:schemeClr val="tx1"/>
              </a:solidFill>
            </a:rPr>
            <a:t>Results</a:t>
          </a:r>
          <a:endParaRPr lang="en-US" sz="1600">
            <a:solidFill>
              <a:schemeClr val="tx1"/>
            </a:solidFill>
          </a:endParaRPr>
        </a:p>
      </dgm:t>
    </dgm:pt>
    <dgm:pt modelId="{78BE10D2-98B7-124A-A014-0246E75DC5B8}" type="parTrans" cxnId="{7ACE1B9E-CA66-9245-BEE2-E47D5CA39A0A}">
      <dgm:prSet/>
      <dgm:spPr/>
      <dgm:t>
        <a:bodyPr/>
        <a:lstStyle/>
        <a:p>
          <a:endParaRPr lang="en-US"/>
        </a:p>
      </dgm:t>
    </dgm:pt>
    <dgm:pt modelId="{E5C2C5BB-824E-154E-B177-500C302800FC}" type="sibTrans" cxnId="{7ACE1B9E-CA66-9245-BEE2-E47D5CA39A0A}">
      <dgm:prSet/>
      <dgm:spPr/>
      <dgm:t>
        <a:bodyPr/>
        <a:lstStyle/>
        <a:p>
          <a:endParaRPr lang="en-US"/>
        </a:p>
      </dgm:t>
    </dgm:pt>
    <dgm:pt modelId="{64B8C473-A13A-C24F-BB31-A3E959D0175B}" type="pres">
      <dgm:prSet presAssocID="{AADF3C90-58E7-AA4B-B572-9F79B430226E}" presName="Name0" presStyleCnt="0">
        <dgm:presLayoutVars>
          <dgm:dir/>
          <dgm:resizeHandles val="exact"/>
        </dgm:presLayoutVars>
      </dgm:prSet>
      <dgm:spPr/>
    </dgm:pt>
    <dgm:pt modelId="{2CF32CA2-0AC5-1F40-9826-235FCAEA0EC3}" type="pres">
      <dgm:prSet presAssocID="{2EDC0520-820B-364B-8AB2-CA6A8B83F598}" presName="parTxOnly" presStyleLbl="node1" presStyleIdx="0" presStyleCnt="5" custScaleX="99159" custLinFactNeighborX="42900">
        <dgm:presLayoutVars>
          <dgm:bulletEnabled val="1"/>
        </dgm:presLayoutVars>
      </dgm:prSet>
      <dgm:spPr>
        <a:xfrm>
          <a:off x="135654" y="15315"/>
          <a:ext cx="1562784" cy="630415"/>
        </a:xfrm>
        <a:prstGeom prst="homePlate">
          <a:avLst/>
        </a:prstGeom>
      </dgm:spPr>
    </dgm:pt>
    <dgm:pt modelId="{AB733B93-7ADF-844E-B5FD-811CA0E46088}" type="pres">
      <dgm:prSet presAssocID="{DD550CD4-E0A7-7748-B5E6-31D7465976A5}" presName="parSpace" presStyleCnt="0"/>
      <dgm:spPr/>
    </dgm:pt>
    <dgm:pt modelId="{B89C3901-B389-F241-B1FC-954A7151EA37}" type="pres">
      <dgm:prSet presAssocID="{BAF52B4A-391C-374F-A63B-CDB8887EFE2D}" presName="parTxOnly" presStyleLbl="node1" presStyleIdx="1" presStyleCnt="5" custScaleX="113062" custLinFactNeighborX="48907">
        <dgm:presLayoutVars>
          <dgm:bulletEnabled val="1"/>
        </dgm:presLayoutVars>
      </dgm:prSet>
      <dgm:spPr/>
    </dgm:pt>
    <dgm:pt modelId="{EDD4D3A5-909F-F948-9AA7-5A22C8DC258E}" type="pres">
      <dgm:prSet presAssocID="{41B6C716-2737-5E48-89B1-E929C6114F5A}" presName="parSpace" presStyleCnt="0"/>
      <dgm:spPr/>
    </dgm:pt>
    <dgm:pt modelId="{EEB82426-D3ED-224A-8D05-CAB115075E70}" type="pres">
      <dgm:prSet presAssocID="{736B35D2-B487-A840-BAA7-D7C7088CA983}" presName="parTxOnly" presStyleLbl="node1" presStyleIdx="2" presStyleCnt="5" custScaleX="117075" custLinFactNeighborX="11396">
        <dgm:presLayoutVars>
          <dgm:bulletEnabled val="1"/>
        </dgm:presLayoutVars>
      </dgm:prSet>
      <dgm:spPr/>
    </dgm:pt>
    <dgm:pt modelId="{815C976D-C673-284B-B8D8-F29D14823C09}" type="pres">
      <dgm:prSet presAssocID="{779B999D-B163-0B42-A32D-F962045033A5}" presName="parSpace" presStyleCnt="0"/>
      <dgm:spPr/>
    </dgm:pt>
    <dgm:pt modelId="{0EA6DE0C-0F38-974E-AE1D-4CC76F9FB72B}" type="pres">
      <dgm:prSet presAssocID="{224F3C07-DAFD-4D4C-AAFA-72F89A1F103D}" presName="parTxOnly" presStyleLbl="node1" presStyleIdx="3" presStyleCnt="5" custScaleX="113004">
        <dgm:presLayoutVars>
          <dgm:bulletEnabled val="1"/>
        </dgm:presLayoutVars>
      </dgm:prSet>
      <dgm:spPr/>
    </dgm:pt>
    <dgm:pt modelId="{8057BC17-0980-344E-AE5B-06BBB52A6D13}" type="pres">
      <dgm:prSet presAssocID="{2DBFB9F9-878D-124F-9D43-25B0C9ED15E2}" presName="parSpace" presStyleCnt="0"/>
      <dgm:spPr/>
    </dgm:pt>
    <dgm:pt modelId="{8FDBE9F3-45CB-9941-8952-200CE8F59F21}" type="pres">
      <dgm:prSet presAssocID="{B75A21D0-7454-EB49-97B7-F04B2F6E0EE4}" presName="parTxOnly" presStyleLbl="node1" presStyleIdx="4" presStyleCnt="5" custScaleX="92178">
        <dgm:presLayoutVars>
          <dgm:bulletEnabled val="1"/>
        </dgm:presLayoutVars>
      </dgm:prSet>
      <dgm:spPr/>
    </dgm:pt>
  </dgm:ptLst>
  <dgm:cxnLst>
    <dgm:cxn modelId="{75ECC70C-504D-BA46-83B6-72907A2A29C5}" type="presOf" srcId="{224F3C07-DAFD-4D4C-AAFA-72F89A1F103D}" destId="{0EA6DE0C-0F38-974E-AE1D-4CC76F9FB72B}" srcOrd="0" destOrd="0" presId="urn:microsoft.com/office/officeart/2005/8/layout/hChevron3"/>
    <dgm:cxn modelId="{DD8C1819-D18C-9348-A0C2-72AA546A34B0}" srcId="{AADF3C90-58E7-AA4B-B572-9F79B430226E}" destId="{224F3C07-DAFD-4D4C-AAFA-72F89A1F103D}" srcOrd="3" destOrd="0" parTransId="{C95E105E-58AE-E642-8261-3B2404BF04B0}" sibTransId="{2DBFB9F9-878D-124F-9D43-25B0C9ED15E2}"/>
    <dgm:cxn modelId="{A348562E-6C5F-8040-9B46-2692F90B2E46}" type="presOf" srcId="{B75A21D0-7454-EB49-97B7-F04B2F6E0EE4}" destId="{8FDBE9F3-45CB-9941-8952-200CE8F59F21}" srcOrd="0" destOrd="0" presId="urn:microsoft.com/office/officeart/2005/8/layout/hChevron3"/>
    <dgm:cxn modelId="{C6DAC057-24A7-2045-BD7C-8D97CFE6A3F0}" srcId="{AADF3C90-58E7-AA4B-B572-9F79B430226E}" destId="{BAF52B4A-391C-374F-A63B-CDB8887EFE2D}" srcOrd="1" destOrd="0" parTransId="{E44AE93B-6649-F34C-A93D-25497CD94B10}" sibTransId="{41B6C716-2737-5E48-89B1-E929C6114F5A}"/>
    <dgm:cxn modelId="{E4544B7A-AF80-2444-9925-286869583673}" type="presOf" srcId="{BAF52B4A-391C-374F-A63B-CDB8887EFE2D}" destId="{B89C3901-B389-F241-B1FC-954A7151EA37}" srcOrd="0" destOrd="0" presId="urn:microsoft.com/office/officeart/2005/8/layout/hChevron3"/>
    <dgm:cxn modelId="{E5B15480-F024-4548-A61E-2C2F1279F3FA}" type="presOf" srcId="{AADF3C90-58E7-AA4B-B572-9F79B430226E}" destId="{64B8C473-A13A-C24F-BB31-A3E959D0175B}" srcOrd="0" destOrd="0" presId="urn:microsoft.com/office/officeart/2005/8/layout/hChevron3"/>
    <dgm:cxn modelId="{7ACE1B9E-CA66-9245-BEE2-E47D5CA39A0A}" srcId="{AADF3C90-58E7-AA4B-B572-9F79B430226E}" destId="{B75A21D0-7454-EB49-97B7-F04B2F6E0EE4}" srcOrd="4" destOrd="0" parTransId="{78BE10D2-98B7-124A-A014-0246E75DC5B8}" sibTransId="{E5C2C5BB-824E-154E-B177-500C302800FC}"/>
    <dgm:cxn modelId="{0B505BC0-BDF9-F142-84E2-53A3E3D1D7D4}" type="presOf" srcId="{2EDC0520-820B-364B-8AB2-CA6A8B83F598}" destId="{2CF32CA2-0AC5-1F40-9826-235FCAEA0EC3}" srcOrd="0" destOrd="0" presId="urn:microsoft.com/office/officeart/2005/8/layout/hChevron3"/>
    <dgm:cxn modelId="{F871DBCE-18AD-D84A-955A-DE489B9A8F41}" srcId="{AADF3C90-58E7-AA4B-B572-9F79B430226E}" destId="{736B35D2-B487-A840-BAA7-D7C7088CA983}" srcOrd="2" destOrd="0" parTransId="{200996AF-FC68-564B-9C6A-62826542A11C}" sibTransId="{779B999D-B163-0B42-A32D-F962045033A5}"/>
    <dgm:cxn modelId="{E17F98DB-18D5-7745-A60E-7FE738022B08}" type="presOf" srcId="{736B35D2-B487-A840-BAA7-D7C7088CA983}" destId="{EEB82426-D3ED-224A-8D05-CAB115075E70}" srcOrd="0" destOrd="0" presId="urn:microsoft.com/office/officeart/2005/8/layout/hChevron3"/>
    <dgm:cxn modelId="{CAB2A6E0-091A-104D-AD0D-71C463B690A1}" srcId="{AADF3C90-58E7-AA4B-B572-9F79B430226E}" destId="{2EDC0520-820B-364B-8AB2-CA6A8B83F598}" srcOrd="0" destOrd="0" parTransId="{5A8D3BC4-BBFC-7244-AD95-24F77C04EC41}" sibTransId="{DD550CD4-E0A7-7748-B5E6-31D7465976A5}"/>
    <dgm:cxn modelId="{D3147CCE-42A0-CA4B-A09C-5366B7E7A37A}" type="presParOf" srcId="{64B8C473-A13A-C24F-BB31-A3E959D0175B}" destId="{2CF32CA2-0AC5-1F40-9826-235FCAEA0EC3}" srcOrd="0" destOrd="0" presId="urn:microsoft.com/office/officeart/2005/8/layout/hChevron3"/>
    <dgm:cxn modelId="{9784D64F-1273-4749-82F8-A07D20DEC157}" type="presParOf" srcId="{64B8C473-A13A-C24F-BB31-A3E959D0175B}" destId="{AB733B93-7ADF-844E-B5FD-811CA0E46088}" srcOrd="1" destOrd="0" presId="urn:microsoft.com/office/officeart/2005/8/layout/hChevron3"/>
    <dgm:cxn modelId="{C107E782-6D73-4741-AFFB-9E4BF5DD1FA0}" type="presParOf" srcId="{64B8C473-A13A-C24F-BB31-A3E959D0175B}" destId="{B89C3901-B389-F241-B1FC-954A7151EA37}" srcOrd="2" destOrd="0" presId="urn:microsoft.com/office/officeart/2005/8/layout/hChevron3"/>
    <dgm:cxn modelId="{8E798064-73F8-C248-9137-A03B47D31CF4}" type="presParOf" srcId="{64B8C473-A13A-C24F-BB31-A3E959D0175B}" destId="{EDD4D3A5-909F-F948-9AA7-5A22C8DC258E}" srcOrd="3" destOrd="0" presId="urn:microsoft.com/office/officeart/2005/8/layout/hChevron3"/>
    <dgm:cxn modelId="{8AF27382-8A5F-1D4F-ACD8-3F48FA1035A2}" type="presParOf" srcId="{64B8C473-A13A-C24F-BB31-A3E959D0175B}" destId="{EEB82426-D3ED-224A-8D05-CAB115075E70}" srcOrd="4" destOrd="0" presId="urn:microsoft.com/office/officeart/2005/8/layout/hChevron3"/>
    <dgm:cxn modelId="{851E2085-B4E5-B345-8830-0E9C9E75CBFA}" type="presParOf" srcId="{64B8C473-A13A-C24F-BB31-A3E959D0175B}" destId="{815C976D-C673-284B-B8D8-F29D14823C09}" srcOrd="5" destOrd="0" presId="urn:microsoft.com/office/officeart/2005/8/layout/hChevron3"/>
    <dgm:cxn modelId="{3AF2C19E-1DF9-4145-823D-288383461415}" type="presParOf" srcId="{64B8C473-A13A-C24F-BB31-A3E959D0175B}" destId="{0EA6DE0C-0F38-974E-AE1D-4CC76F9FB72B}" srcOrd="6" destOrd="0" presId="urn:microsoft.com/office/officeart/2005/8/layout/hChevron3"/>
    <dgm:cxn modelId="{524644A9-ADB4-3245-B22B-D5F5A5E3CD00}" type="presParOf" srcId="{64B8C473-A13A-C24F-BB31-A3E959D0175B}" destId="{8057BC17-0980-344E-AE5B-06BBB52A6D13}" srcOrd="7" destOrd="0" presId="urn:microsoft.com/office/officeart/2005/8/layout/hChevron3"/>
    <dgm:cxn modelId="{CC17F8B8-B650-9640-A901-AED208139DFC}" type="presParOf" srcId="{64B8C473-A13A-C24F-BB31-A3E959D0175B}" destId="{8FDBE9F3-45CB-9941-8952-200CE8F59F21}" srcOrd="8" destOrd="0" presId="urn:microsoft.com/office/officeart/2005/8/layout/hChevron3"/>
  </dgm:cxnLst>
  <dgm:bg>
    <a:noFill/>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ADF3C90-58E7-AA4B-B572-9F79B430226E}" type="doc">
      <dgm:prSet loTypeId="urn:microsoft.com/office/officeart/2005/8/layout/hChevron3" loCatId="" qsTypeId="urn:microsoft.com/office/officeart/2005/8/quickstyle/simple1" qsCatId="simple" csTypeId="urn:microsoft.com/office/officeart/2005/8/colors/accent1_2" csCatId="accent1" phldr="1"/>
      <dgm:spPr/>
      <dgm:t>
        <a:bodyPr/>
        <a:lstStyle/>
        <a:p>
          <a:endParaRPr lang="en-US"/>
        </a:p>
      </dgm:t>
    </dgm:pt>
    <dgm:pt modelId="{2EDC0520-820B-364B-8AB2-CA6A8B83F598}">
      <dgm:prSet phldrT="[Text]" custT="1"/>
      <dgm:spPr>
        <a:solidFill>
          <a:schemeClr val="bg2"/>
        </a:solidFill>
        <a:ln w="12700" cap="flat" cmpd="sng" algn="ctr">
          <a:solidFill>
            <a:prstClr val="white">
              <a:hueOff val="0"/>
              <a:satOff val="0"/>
              <a:lumOff val="0"/>
              <a:alphaOff val="0"/>
            </a:prstClr>
          </a:solidFill>
          <a:prstDash val="solid"/>
          <a:miter lim="800000"/>
        </a:ln>
        <a:effectLst/>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gm:t>
    </dgm:pt>
    <dgm:pt modelId="{5A8D3BC4-BBFC-7244-AD95-24F77C04EC41}" type="parTrans" cxnId="{CAB2A6E0-091A-104D-AD0D-71C463B690A1}">
      <dgm:prSet/>
      <dgm:spPr/>
      <dgm:t>
        <a:bodyPr/>
        <a:lstStyle/>
        <a:p>
          <a:endParaRPr lang="en-US"/>
        </a:p>
      </dgm:t>
    </dgm:pt>
    <dgm:pt modelId="{DD550CD4-E0A7-7748-B5E6-31D7465976A5}" type="sibTrans" cxnId="{CAB2A6E0-091A-104D-AD0D-71C463B690A1}">
      <dgm:prSet/>
      <dgm:spPr/>
      <dgm:t>
        <a:bodyPr/>
        <a:lstStyle/>
        <a:p>
          <a:endParaRPr lang="en-US"/>
        </a:p>
      </dgm:t>
    </dgm:pt>
    <dgm:pt modelId="{BAF52B4A-391C-374F-A63B-CDB8887EFE2D}">
      <dgm:prSet phldrT="[Text]" custT="1"/>
      <dgm:spPr>
        <a:solidFill>
          <a:schemeClr val="bg2"/>
        </a:solidFill>
      </dgm:spPr>
      <dgm:t>
        <a:bodyPr/>
        <a:lstStyle/>
        <a:p>
          <a:r>
            <a:rPr lang="en-US" sz="1400">
              <a:solidFill>
                <a:schemeClr val="tx1"/>
              </a:solidFill>
            </a:rPr>
            <a:t>Variable Definition</a:t>
          </a:r>
          <a:endParaRPr lang="en-US" sz="2000">
            <a:solidFill>
              <a:schemeClr val="tx1"/>
            </a:solidFill>
          </a:endParaRPr>
        </a:p>
      </dgm:t>
    </dgm:pt>
    <dgm:pt modelId="{E44AE93B-6649-F34C-A93D-25497CD94B10}" type="parTrans" cxnId="{C6DAC057-24A7-2045-BD7C-8D97CFE6A3F0}">
      <dgm:prSet/>
      <dgm:spPr/>
      <dgm:t>
        <a:bodyPr/>
        <a:lstStyle/>
        <a:p>
          <a:endParaRPr lang="en-US"/>
        </a:p>
      </dgm:t>
    </dgm:pt>
    <dgm:pt modelId="{41B6C716-2737-5E48-89B1-E929C6114F5A}" type="sibTrans" cxnId="{C6DAC057-24A7-2045-BD7C-8D97CFE6A3F0}">
      <dgm:prSet/>
      <dgm:spPr/>
      <dgm:t>
        <a:bodyPr/>
        <a:lstStyle/>
        <a:p>
          <a:endParaRPr lang="en-US"/>
        </a:p>
      </dgm:t>
    </dgm:pt>
    <dgm:pt modelId="{736B35D2-B487-A840-BAA7-D7C7088CA983}">
      <dgm:prSet phldrT="[Text]" custT="1"/>
      <dgm:spPr>
        <a:solidFill>
          <a:schemeClr val="accent2"/>
        </a:solidFill>
      </dgm:spPr>
      <dgm:t>
        <a:bodyPr/>
        <a:lstStyle/>
        <a:p>
          <a:r>
            <a:rPr lang="en-US" sz="1400">
              <a:solidFill>
                <a:schemeClr val="bg1"/>
              </a:solidFill>
            </a:rPr>
            <a:t>Exploratory Data Analysis</a:t>
          </a:r>
        </a:p>
      </dgm:t>
    </dgm:pt>
    <dgm:pt modelId="{200996AF-FC68-564B-9C6A-62826542A11C}" type="parTrans" cxnId="{F871DBCE-18AD-D84A-955A-DE489B9A8F41}">
      <dgm:prSet/>
      <dgm:spPr/>
      <dgm:t>
        <a:bodyPr/>
        <a:lstStyle/>
        <a:p>
          <a:endParaRPr lang="en-US"/>
        </a:p>
      </dgm:t>
    </dgm:pt>
    <dgm:pt modelId="{779B999D-B163-0B42-A32D-F962045033A5}" type="sibTrans" cxnId="{F871DBCE-18AD-D84A-955A-DE489B9A8F41}">
      <dgm:prSet/>
      <dgm:spPr/>
      <dgm:t>
        <a:bodyPr/>
        <a:lstStyle/>
        <a:p>
          <a:endParaRPr lang="en-US"/>
        </a:p>
      </dgm:t>
    </dgm:pt>
    <dgm:pt modelId="{224F3C07-DAFD-4D4C-AAFA-72F89A1F103D}">
      <dgm:prSet custT="1"/>
      <dgm:spPr>
        <a:solidFill>
          <a:schemeClr val="bg2"/>
        </a:solidFill>
      </dgm:spPr>
      <dgm:t>
        <a:bodyPr/>
        <a:lstStyle/>
        <a:p>
          <a:r>
            <a:rPr lang="en-US" sz="1400">
              <a:solidFill>
                <a:schemeClr val="tx1"/>
              </a:solidFill>
            </a:rPr>
            <a:t>Model Methodology</a:t>
          </a:r>
          <a:endParaRPr lang="en-US" sz="1600">
            <a:solidFill>
              <a:schemeClr val="tx1"/>
            </a:solidFill>
          </a:endParaRPr>
        </a:p>
      </dgm:t>
    </dgm:pt>
    <dgm:pt modelId="{C95E105E-58AE-E642-8261-3B2404BF04B0}" type="parTrans" cxnId="{DD8C1819-D18C-9348-A0C2-72AA546A34B0}">
      <dgm:prSet/>
      <dgm:spPr/>
      <dgm:t>
        <a:bodyPr/>
        <a:lstStyle/>
        <a:p>
          <a:endParaRPr lang="en-US"/>
        </a:p>
      </dgm:t>
    </dgm:pt>
    <dgm:pt modelId="{2DBFB9F9-878D-124F-9D43-25B0C9ED15E2}" type="sibTrans" cxnId="{DD8C1819-D18C-9348-A0C2-72AA546A34B0}">
      <dgm:prSet/>
      <dgm:spPr/>
      <dgm:t>
        <a:bodyPr/>
        <a:lstStyle/>
        <a:p>
          <a:endParaRPr lang="en-US"/>
        </a:p>
      </dgm:t>
    </dgm:pt>
    <dgm:pt modelId="{B75A21D0-7454-EB49-97B7-F04B2F6E0EE4}">
      <dgm:prSet custT="1"/>
      <dgm:spPr>
        <a:solidFill>
          <a:schemeClr val="bg2"/>
        </a:solidFill>
      </dgm:spPr>
      <dgm:t>
        <a:bodyPr/>
        <a:lstStyle/>
        <a:p>
          <a:r>
            <a:rPr lang="en-US" sz="1400">
              <a:solidFill>
                <a:schemeClr val="tx1"/>
              </a:solidFill>
            </a:rPr>
            <a:t>Results</a:t>
          </a:r>
          <a:endParaRPr lang="en-US" sz="1600">
            <a:solidFill>
              <a:schemeClr val="tx1"/>
            </a:solidFill>
          </a:endParaRPr>
        </a:p>
      </dgm:t>
    </dgm:pt>
    <dgm:pt modelId="{78BE10D2-98B7-124A-A014-0246E75DC5B8}" type="parTrans" cxnId="{7ACE1B9E-CA66-9245-BEE2-E47D5CA39A0A}">
      <dgm:prSet/>
      <dgm:spPr/>
      <dgm:t>
        <a:bodyPr/>
        <a:lstStyle/>
        <a:p>
          <a:endParaRPr lang="en-US"/>
        </a:p>
      </dgm:t>
    </dgm:pt>
    <dgm:pt modelId="{E5C2C5BB-824E-154E-B177-500C302800FC}" type="sibTrans" cxnId="{7ACE1B9E-CA66-9245-BEE2-E47D5CA39A0A}">
      <dgm:prSet/>
      <dgm:spPr/>
      <dgm:t>
        <a:bodyPr/>
        <a:lstStyle/>
        <a:p>
          <a:endParaRPr lang="en-US"/>
        </a:p>
      </dgm:t>
    </dgm:pt>
    <dgm:pt modelId="{64B8C473-A13A-C24F-BB31-A3E959D0175B}" type="pres">
      <dgm:prSet presAssocID="{AADF3C90-58E7-AA4B-B572-9F79B430226E}" presName="Name0" presStyleCnt="0">
        <dgm:presLayoutVars>
          <dgm:dir/>
          <dgm:resizeHandles val="exact"/>
        </dgm:presLayoutVars>
      </dgm:prSet>
      <dgm:spPr/>
    </dgm:pt>
    <dgm:pt modelId="{2CF32CA2-0AC5-1F40-9826-235FCAEA0EC3}" type="pres">
      <dgm:prSet presAssocID="{2EDC0520-820B-364B-8AB2-CA6A8B83F598}" presName="parTxOnly" presStyleLbl="node1" presStyleIdx="0" presStyleCnt="5" custScaleX="99159" custLinFactNeighborX="42900">
        <dgm:presLayoutVars>
          <dgm:bulletEnabled val="1"/>
        </dgm:presLayoutVars>
      </dgm:prSet>
      <dgm:spPr>
        <a:xfrm>
          <a:off x="135654" y="15315"/>
          <a:ext cx="1562784" cy="630415"/>
        </a:xfrm>
        <a:prstGeom prst="homePlate">
          <a:avLst/>
        </a:prstGeom>
      </dgm:spPr>
    </dgm:pt>
    <dgm:pt modelId="{AB733B93-7ADF-844E-B5FD-811CA0E46088}" type="pres">
      <dgm:prSet presAssocID="{DD550CD4-E0A7-7748-B5E6-31D7465976A5}" presName="parSpace" presStyleCnt="0"/>
      <dgm:spPr/>
    </dgm:pt>
    <dgm:pt modelId="{B89C3901-B389-F241-B1FC-954A7151EA37}" type="pres">
      <dgm:prSet presAssocID="{BAF52B4A-391C-374F-A63B-CDB8887EFE2D}" presName="parTxOnly" presStyleLbl="node1" presStyleIdx="1" presStyleCnt="5" custScaleX="113062" custLinFactNeighborX="48907">
        <dgm:presLayoutVars>
          <dgm:bulletEnabled val="1"/>
        </dgm:presLayoutVars>
      </dgm:prSet>
      <dgm:spPr/>
    </dgm:pt>
    <dgm:pt modelId="{EDD4D3A5-909F-F948-9AA7-5A22C8DC258E}" type="pres">
      <dgm:prSet presAssocID="{41B6C716-2737-5E48-89B1-E929C6114F5A}" presName="parSpace" presStyleCnt="0"/>
      <dgm:spPr/>
    </dgm:pt>
    <dgm:pt modelId="{EEB82426-D3ED-224A-8D05-CAB115075E70}" type="pres">
      <dgm:prSet presAssocID="{736B35D2-B487-A840-BAA7-D7C7088CA983}" presName="parTxOnly" presStyleLbl="node1" presStyleIdx="2" presStyleCnt="5" custScaleX="117075" custLinFactNeighborX="11396">
        <dgm:presLayoutVars>
          <dgm:bulletEnabled val="1"/>
        </dgm:presLayoutVars>
      </dgm:prSet>
      <dgm:spPr/>
    </dgm:pt>
    <dgm:pt modelId="{815C976D-C673-284B-B8D8-F29D14823C09}" type="pres">
      <dgm:prSet presAssocID="{779B999D-B163-0B42-A32D-F962045033A5}" presName="parSpace" presStyleCnt="0"/>
      <dgm:spPr/>
    </dgm:pt>
    <dgm:pt modelId="{0EA6DE0C-0F38-974E-AE1D-4CC76F9FB72B}" type="pres">
      <dgm:prSet presAssocID="{224F3C07-DAFD-4D4C-AAFA-72F89A1F103D}" presName="parTxOnly" presStyleLbl="node1" presStyleIdx="3" presStyleCnt="5" custScaleX="113004">
        <dgm:presLayoutVars>
          <dgm:bulletEnabled val="1"/>
        </dgm:presLayoutVars>
      </dgm:prSet>
      <dgm:spPr/>
    </dgm:pt>
    <dgm:pt modelId="{8057BC17-0980-344E-AE5B-06BBB52A6D13}" type="pres">
      <dgm:prSet presAssocID="{2DBFB9F9-878D-124F-9D43-25B0C9ED15E2}" presName="parSpace" presStyleCnt="0"/>
      <dgm:spPr/>
    </dgm:pt>
    <dgm:pt modelId="{8FDBE9F3-45CB-9941-8952-200CE8F59F21}" type="pres">
      <dgm:prSet presAssocID="{B75A21D0-7454-EB49-97B7-F04B2F6E0EE4}" presName="parTxOnly" presStyleLbl="node1" presStyleIdx="4" presStyleCnt="5" custScaleX="92178">
        <dgm:presLayoutVars>
          <dgm:bulletEnabled val="1"/>
        </dgm:presLayoutVars>
      </dgm:prSet>
      <dgm:spPr/>
    </dgm:pt>
  </dgm:ptLst>
  <dgm:cxnLst>
    <dgm:cxn modelId="{75ECC70C-504D-BA46-83B6-72907A2A29C5}" type="presOf" srcId="{224F3C07-DAFD-4D4C-AAFA-72F89A1F103D}" destId="{0EA6DE0C-0F38-974E-AE1D-4CC76F9FB72B}" srcOrd="0" destOrd="0" presId="urn:microsoft.com/office/officeart/2005/8/layout/hChevron3"/>
    <dgm:cxn modelId="{DD8C1819-D18C-9348-A0C2-72AA546A34B0}" srcId="{AADF3C90-58E7-AA4B-B572-9F79B430226E}" destId="{224F3C07-DAFD-4D4C-AAFA-72F89A1F103D}" srcOrd="3" destOrd="0" parTransId="{C95E105E-58AE-E642-8261-3B2404BF04B0}" sibTransId="{2DBFB9F9-878D-124F-9D43-25B0C9ED15E2}"/>
    <dgm:cxn modelId="{A348562E-6C5F-8040-9B46-2692F90B2E46}" type="presOf" srcId="{B75A21D0-7454-EB49-97B7-F04B2F6E0EE4}" destId="{8FDBE9F3-45CB-9941-8952-200CE8F59F21}" srcOrd="0" destOrd="0" presId="urn:microsoft.com/office/officeart/2005/8/layout/hChevron3"/>
    <dgm:cxn modelId="{C6DAC057-24A7-2045-BD7C-8D97CFE6A3F0}" srcId="{AADF3C90-58E7-AA4B-B572-9F79B430226E}" destId="{BAF52B4A-391C-374F-A63B-CDB8887EFE2D}" srcOrd="1" destOrd="0" parTransId="{E44AE93B-6649-F34C-A93D-25497CD94B10}" sibTransId="{41B6C716-2737-5E48-89B1-E929C6114F5A}"/>
    <dgm:cxn modelId="{E4544B7A-AF80-2444-9925-286869583673}" type="presOf" srcId="{BAF52B4A-391C-374F-A63B-CDB8887EFE2D}" destId="{B89C3901-B389-F241-B1FC-954A7151EA37}" srcOrd="0" destOrd="0" presId="urn:microsoft.com/office/officeart/2005/8/layout/hChevron3"/>
    <dgm:cxn modelId="{E5B15480-F024-4548-A61E-2C2F1279F3FA}" type="presOf" srcId="{AADF3C90-58E7-AA4B-B572-9F79B430226E}" destId="{64B8C473-A13A-C24F-BB31-A3E959D0175B}" srcOrd="0" destOrd="0" presId="urn:microsoft.com/office/officeart/2005/8/layout/hChevron3"/>
    <dgm:cxn modelId="{7ACE1B9E-CA66-9245-BEE2-E47D5CA39A0A}" srcId="{AADF3C90-58E7-AA4B-B572-9F79B430226E}" destId="{B75A21D0-7454-EB49-97B7-F04B2F6E0EE4}" srcOrd="4" destOrd="0" parTransId="{78BE10D2-98B7-124A-A014-0246E75DC5B8}" sibTransId="{E5C2C5BB-824E-154E-B177-500C302800FC}"/>
    <dgm:cxn modelId="{0B505BC0-BDF9-F142-84E2-53A3E3D1D7D4}" type="presOf" srcId="{2EDC0520-820B-364B-8AB2-CA6A8B83F598}" destId="{2CF32CA2-0AC5-1F40-9826-235FCAEA0EC3}" srcOrd="0" destOrd="0" presId="urn:microsoft.com/office/officeart/2005/8/layout/hChevron3"/>
    <dgm:cxn modelId="{F871DBCE-18AD-D84A-955A-DE489B9A8F41}" srcId="{AADF3C90-58E7-AA4B-B572-9F79B430226E}" destId="{736B35D2-B487-A840-BAA7-D7C7088CA983}" srcOrd="2" destOrd="0" parTransId="{200996AF-FC68-564B-9C6A-62826542A11C}" sibTransId="{779B999D-B163-0B42-A32D-F962045033A5}"/>
    <dgm:cxn modelId="{E17F98DB-18D5-7745-A60E-7FE738022B08}" type="presOf" srcId="{736B35D2-B487-A840-BAA7-D7C7088CA983}" destId="{EEB82426-D3ED-224A-8D05-CAB115075E70}" srcOrd="0" destOrd="0" presId="urn:microsoft.com/office/officeart/2005/8/layout/hChevron3"/>
    <dgm:cxn modelId="{CAB2A6E0-091A-104D-AD0D-71C463B690A1}" srcId="{AADF3C90-58E7-AA4B-B572-9F79B430226E}" destId="{2EDC0520-820B-364B-8AB2-CA6A8B83F598}" srcOrd="0" destOrd="0" parTransId="{5A8D3BC4-BBFC-7244-AD95-24F77C04EC41}" sibTransId="{DD550CD4-E0A7-7748-B5E6-31D7465976A5}"/>
    <dgm:cxn modelId="{D3147CCE-42A0-CA4B-A09C-5366B7E7A37A}" type="presParOf" srcId="{64B8C473-A13A-C24F-BB31-A3E959D0175B}" destId="{2CF32CA2-0AC5-1F40-9826-235FCAEA0EC3}" srcOrd="0" destOrd="0" presId="urn:microsoft.com/office/officeart/2005/8/layout/hChevron3"/>
    <dgm:cxn modelId="{9784D64F-1273-4749-82F8-A07D20DEC157}" type="presParOf" srcId="{64B8C473-A13A-C24F-BB31-A3E959D0175B}" destId="{AB733B93-7ADF-844E-B5FD-811CA0E46088}" srcOrd="1" destOrd="0" presId="urn:microsoft.com/office/officeart/2005/8/layout/hChevron3"/>
    <dgm:cxn modelId="{C107E782-6D73-4741-AFFB-9E4BF5DD1FA0}" type="presParOf" srcId="{64B8C473-A13A-C24F-BB31-A3E959D0175B}" destId="{B89C3901-B389-F241-B1FC-954A7151EA37}" srcOrd="2" destOrd="0" presId="urn:microsoft.com/office/officeart/2005/8/layout/hChevron3"/>
    <dgm:cxn modelId="{8E798064-73F8-C248-9137-A03B47D31CF4}" type="presParOf" srcId="{64B8C473-A13A-C24F-BB31-A3E959D0175B}" destId="{EDD4D3A5-909F-F948-9AA7-5A22C8DC258E}" srcOrd="3" destOrd="0" presId="urn:microsoft.com/office/officeart/2005/8/layout/hChevron3"/>
    <dgm:cxn modelId="{8AF27382-8A5F-1D4F-ACD8-3F48FA1035A2}" type="presParOf" srcId="{64B8C473-A13A-C24F-BB31-A3E959D0175B}" destId="{EEB82426-D3ED-224A-8D05-CAB115075E70}" srcOrd="4" destOrd="0" presId="urn:microsoft.com/office/officeart/2005/8/layout/hChevron3"/>
    <dgm:cxn modelId="{851E2085-B4E5-B345-8830-0E9C9E75CBFA}" type="presParOf" srcId="{64B8C473-A13A-C24F-BB31-A3E959D0175B}" destId="{815C976D-C673-284B-B8D8-F29D14823C09}" srcOrd="5" destOrd="0" presId="urn:microsoft.com/office/officeart/2005/8/layout/hChevron3"/>
    <dgm:cxn modelId="{3AF2C19E-1DF9-4145-823D-288383461415}" type="presParOf" srcId="{64B8C473-A13A-C24F-BB31-A3E959D0175B}" destId="{0EA6DE0C-0F38-974E-AE1D-4CC76F9FB72B}" srcOrd="6" destOrd="0" presId="urn:microsoft.com/office/officeart/2005/8/layout/hChevron3"/>
    <dgm:cxn modelId="{524644A9-ADB4-3245-B22B-D5F5A5E3CD00}" type="presParOf" srcId="{64B8C473-A13A-C24F-BB31-A3E959D0175B}" destId="{8057BC17-0980-344E-AE5B-06BBB52A6D13}" srcOrd="7" destOrd="0" presId="urn:microsoft.com/office/officeart/2005/8/layout/hChevron3"/>
    <dgm:cxn modelId="{CC17F8B8-B650-9640-A901-AED208139DFC}" type="presParOf" srcId="{64B8C473-A13A-C24F-BB31-A3E959D0175B}" destId="{8FDBE9F3-45CB-9941-8952-200CE8F59F21}" srcOrd="8" destOrd="0" presId="urn:microsoft.com/office/officeart/2005/8/layout/hChevron3"/>
  </dgm:cxnLst>
  <dgm:bg>
    <a:noFill/>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ADF3C90-58E7-AA4B-B572-9F79B430226E}" type="doc">
      <dgm:prSet loTypeId="urn:microsoft.com/office/officeart/2005/8/layout/hChevron3" loCatId="" qsTypeId="urn:microsoft.com/office/officeart/2005/8/quickstyle/simple1" qsCatId="simple" csTypeId="urn:microsoft.com/office/officeart/2005/8/colors/accent1_2" csCatId="accent1" phldr="1"/>
      <dgm:spPr/>
      <dgm:t>
        <a:bodyPr/>
        <a:lstStyle/>
        <a:p>
          <a:endParaRPr lang="en-US"/>
        </a:p>
      </dgm:t>
    </dgm:pt>
    <dgm:pt modelId="{2EDC0520-820B-364B-8AB2-CA6A8B83F598}">
      <dgm:prSet phldrT="[Text]" custT="1"/>
      <dgm:spPr>
        <a:solidFill>
          <a:schemeClr val="bg2"/>
        </a:solidFill>
        <a:ln w="12700" cap="flat" cmpd="sng" algn="ctr">
          <a:solidFill>
            <a:prstClr val="white">
              <a:hueOff val="0"/>
              <a:satOff val="0"/>
              <a:lumOff val="0"/>
              <a:alphaOff val="0"/>
            </a:prstClr>
          </a:solidFill>
          <a:prstDash val="solid"/>
          <a:miter lim="800000"/>
        </a:ln>
        <a:effectLst/>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gm:t>
    </dgm:pt>
    <dgm:pt modelId="{5A8D3BC4-BBFC-7244-AD95-24F77C04EC41}" type="parTrans" cxnId="{CAB2A6E0-091A-104D-AD0D-71C463B690A1}">
      <dgm:prSet/>
      <dgm:spPr/>
      <dgm:t>
        <a:bodyPr/>
        <a:lstStyle/>
        <a:p>
          <a:endParaRPr lang="en-US"/>
        </a:p>
      </dgm:t>
    </dgm:pt>
    <dgm:pt modelId="{DD550CD4-E0A7-7748-B5E6-31D7465976A5}" type="sibTrans" cxnId="{CAB2A6E0-091A-104D-AD0D-71C463B690A1}">
      <dgm:prSet/>
      <dgm:spPr/>
      <dgm:t>
        <a:bodyPr/>
        <a:lstStyle/>
        <a:p>
          <a:endParaRPr lang="en-US"/>
        </a:p>
      </dgm:t>
    </dgm:pt>
    <dgm:pt modelId="{BAF52B4A-391C-374F-A63B-CDB8887EFE2D}">
      <dgm:prSet phldrT="[Text]" custT="1"/>
      <dgm:spPr>
        <a:solidFill>
          <a:schemeClr val="bg2"/>
        </a:solidFill>
      </dgm:spPr>
      <dgm:t>
        <a:bodyPr/>
        <a:lstStyle/>
        <a:p>
          <a:r>
            <a:rPr lang="en-US" sz="1400">
              <a:solidFill>
                <a:schemeClr val="tx1"/>
              </a:solidFill>
            </a:rPr>
            <a:t>Variable Definition</a:t>
          </a:r>
          <a:endParaRPr lang="en-US" sz="2000">
            <a:solidFill>
              <a:schemeClr val="tx1"/>
            </a:solidFill>
          </a:endParaRPr>
        </a:p>
      </dgm:t>
    </dgm:pt>
    <dgm:pt modelId="{E44AE93B-6649-F34C-A93D-25497CD94B10}" type="parTrans" cxnId="{C6DAC057-24A7-2045-BD7C-8D97CFE6A3F0}">
      <dgm:prSet/>
      <dgm:spPr/>
      <dgm:t>
        <a:bodyPr/>
        <a:lstStyle/>
        <a:p>
          <a:endParaRPr lang="en-US"/>
        </a:p>
      </dgm:t>
    </dgm:pt>
    <dgm:pt modelId="{41B6C716-2737-5E48-89B1-E929C6114F5A}" type="sibTrans" cxnId="{C6DAC057-24A7-2045-BD7C-8D97CFE6A3F0}">
      <dgm:prSet/>
      <dgm:spPr/>
      <dgm:t>
        <a:bodyPr/>
        <a:lstStyle/>
        <a:p>
          <a:endParaRPr lang="en-US"/>
        </a:p>
      </dgm:t>
    </dgm:pt>
    <dgm:pt modelId="{736B35D2-B487-A840-BAA7-D7C7088CA983}">
      <dgm:prSet phldrT="[Text]" custT="1"/>
      <dgm:spPr>
        <a:solidFill>
          <a:schemeClr val="bg2"/>
        </a:solidFill>
      </dgm:spPr>
      <dgm:t>
        <a:bodyPr/>
        <a:lstStyle/>
        <a:p>
          <a:r>
            <a:rPr lang="en-US" sz="1400">
              <a:solidFill>
                <a:schemeClr val="tx1"/>
              </a:solidFill>
            </a:rPr>
            <a:t>Exploratory Data Analysis</a:t>
          </a:r>
        </a:p>
      </dgm:t>
    </dgm:pt>
    <dgm:pt modelId="{200996AF-FC68-564B-9C6A-62826542A11C}" type="parTrans" cxnId="{F871DBCE-18AD-D84A-955A-DE489B9A8F41}">
      <dgm:prSet/>
      <dgm:spPr/>
      <dgm:t>
        <a:bodyPr/>
        <a:lstStyle/>
        <a:p>
          <a:endParaRPr lang="en-US"/>
        </a:p>
      </dgm:t>
    </dgm:pt>
    <dgm:pt modelId="{779B999D-B163-0B42-A32D-F962045033A5}" type="sibTrans" cxnId="{F871DBCE-18AD-D84A-955A-DE489B9A8F41}">
      <dgm:prSet/>
      <dgm:spPr/>
      <dgm:t>
        <a:bodyPr/>
        <a:lstStyle/>
        <a:p>
          <a:endParaRPr lang="en-US"/>
        </a:p>
      </dgm:t>
    </dgm:pt>
    <dgm:pt modelId="{224F3C07-DAFD-4D4C-AAFA-72F89A1F103D}">
      <dgm:prSet custT="1"/>
      <dgm:spPr>
        <a:solidFill>
          <a:schemeClr val="accent2"/>
        </a:solidFill>
      </dgm:spPr>
      <dgm:t>
        <a:bodyPr/>
        <a:lstStyle/>
        <a:p>
          <a:r>
            <a:rPr lang="en-US" sz="1400">
              <a:solidFill>
                <a:schemeClr val="bg1"/>
              </a:solidFill>
            </a:rPr>
            <a:t>Model Methodology</a:t>
          </a:r>
          <a:endParaRPr lang="en-US" sz="1600">
            <a:solidFill>
              <a:schemeClr val="bg1"/>
            </a:solidFill>
          </a:endParaRPr>
        </a:p>
      </dgm:t>
    </dgm:pt>
    <dgm:pt modelId="{C95E105E-58AE-E642-8261-3B2404BF04B0}" type="parTrans" cxnId="{DD8C1819-D18C-9348-A0C2-72AA546A34B0}">
      <dgm:prSet/>
      <dgm:spPr/>
      <dgm:t>
        <a:bodyPr/>
        <a:lstStyle/>
        <a:p>
          <a:endParaRPr lang="en-US"/>
        </a:p>
      </dgm:t>
    </dgm:pt>
    <dgm:pt modelId="{2DBFB9F9-878D-124F-9D43-25B0C9ED15E2}" type="sibTrans" cxnId="{DD8C1819-D18C-9348-A0C2-72AA546A34B0}">
      <dgm:prSet/>
      <dgm:spPr/>
      <dgm:t>
        <a:bodyPr/>
        <a:lstStyle/>
        <a:p>
          <a:endParaRPr lang="en-US"/>
        </a:p>
      </dgm:t>
    </dgm:pt>
    <dgm:pt modelId="{B75A21D0-7454-EB49-97B7-F04B2F6E0EE4}">
      <dgm:prSet custT="1"/>
      <dgm:spPr>
        <a:solidFill>
          <a:schemeClr val="bg2"/>
        </a:solidFill>
      </dgm:spPr>
      <dgm:t>
        <a:bodyPr/>
        <a:lstStyle/>
        <a:p>
          <a:r>
            <a:rPr lang="en-US" sz="1400">
              <a:solidFill>
                <a:schemeClr val="tx1"/>
              </a:solidFill>
            </a:rPr>
            <a:t>Results</a:t>
          </a:r>
          <a:endParaRPr lang="en-US" sz="1600">
            <a:solidFill>
              <a:schemeClr val="tx1"/>
            </a:solidFill>
          </a:endParaRPr>
        </a:p>
      </dgm:t>
    </dgm:pt>
    <dgm:pt modelId="{78BE10D2-98B7-124A-A014-0246E75DC5B8}" type="parTrans" cxnId="{7ACE1B9E-CA66-9245-BEE2-E47D5CA39A0A}">
      <dgm:prSet/>
      <dgm:spPr/>
      <dgm:t>
        <a:bodyPr/>
        <a:lstStyle/>
        <a:p>
          <a:endParaRPr lang="en-US"/>
        </a:p>
      </dgm:t>
    </dgm:pt>
    <dgm:pt modelId="{E5C2C5BB-824E-154E-B177-500C302800FC}" type="sibTrans" cxnId="{7ACE1B9E-CA66-9245-BEE2-E47D5CA39A0A}">
      <dgm:prSet/>
      <dgm:spPr/>
      <dgm:t>
        <a:bodyPr/>
        <a:lstStyle/>
        <a:p>
          <a:endParaRPr lang="en-US"/>
        </a:p>
      </dgm:t>
    </dgm:pt>
    <dgm:pt modelId="{64B8C473-A13A-C24F-BB31-A3E959D0175B}" type="pres">
      <dgm:prSet presAssocID="{AADF3C90-58E7-AA4B-B572-9F79B430226E}" presName="Name0" presStyleCnt="0">
        <dgm:presLayoutVars>
          <dgm:dir/>
          <dgm:resizeHandles val="exact"/>
        </dgm:presLayoutVars>
      </dgm:prSet>
      <dgm:spPr/>
    </dgm:pt>
    <dgm:pt modelId="{2CF32CA2-0AC5-1F40-9826-235FCAEA0EC3}" type="pres">
      <dgm:prSet presAssocID="{2EDC0520-820B-364B-8AB2-CA6A8B83F598}" presName="parTxOnly" presStyleLbl="node1" presStyleIdx="0" presStyleCnt="5" custScaleX="99159" custLinFactNeighborX="42900">
        <dgm:presLayoutVars>
          <dgm:bulletEnabled val="1"/>
        </dgm:presLayoutVars>
      </dgm:prSet>
      <dgm:spPr>
        <a:xfrm>
          <a:off x="135654" y="15315"/>
          <a:ext cx="1562784" cy="630415"/>
        </a:xfrm>
        <a:prstGeom prst="homePlate">
          <a:avLst/>
        </a:prstGeom>
      </dgm:spPr>
    </dgm:pt>
    <dgm:pt modelId="{AB733B93-7ADF-844E-B5FD-811CA0E46088}" type="pres">
      <dgm:prSet presAssocID="{DD550CD4-E0A7-7748-B5E6-31D7465976A5}" presName="parSpace" presStyleCnt="0"/>
      <dgm:spPr/>
    </dgm:pt>
    <dgm:pt modelId="{B89C3901-B389-F241-B1FC-954A7151EA37}" type="pres">
      <dgm:prSet presAssocID="{BAF52B4A-391C-374F-A63B-CDB8887EFE2D}" presName="parTxOnly" presStyleLbl="node1" presStyleIdx="1" presStyleCnt="5" custScaleX="113062" custLinFactNeighborX="48907">
        <dgm:presLayoutVars>
          <dgm:bulletEnabled val="1"/>
        </dgm:presLayoutVars>
      </dgm:prSet>
      <dgm:spPr/>
    </dgm:pt>
    <dgm:pt modelId="{EDD4D3A5-909F-F948-9AA7-5A22C8DC258E}" type="pres">
      <dgm:prSet presAssocID="{41B6C716-2737-5E48-89B1-E929C6114F5A}" presName="parSpace" presStyleCnt="0"/>
      <dgm:spPr/>
    </dgm:pt>
    <dgm:pt modelId="{EEB82426-D3ED-224A-8D05-CAB115075E70}" type="pres">
      <dgm:prSet presAssocID="{736B35D2-B487-A840-BAA7-D7C7088CA983}" presName="parTxOnly" presStyleLbl="node1" presStyleIdx="2" presStyleCnt="5" custScaleX="117075" custLinFactNeighborX="11396">
        <dgm:presLayoutVars>
          <dgm:bulletEnabled val="1"/>
        </dgm:presLayoutVars>
      </dgm:prSet>
      <dgm:spPr/>
    </dgm:pt>
    <dgm:pt modelId="{815C976D-C673-284B-B8D8-F29D14823C09}" type="pres">
      <dgm:prSet presAssocID="{779B999D-B163-0B42-A32D-F962045033A5}" presName="parSpace" presStyleCnt="0"/>
      <dgm:spPr/>
    </dgm:pt>
    <dgm:pt modelId="{0EA6DE0C-0F38-974E-AE1D-4CC76F9FB72B}" type="pres">
      <dgm:prSet presAssocID="{224F3C07-DAFD-4D4C-AAFA-72F89A1F103D}" presName="parTxOnly" presStyleLbl="node1" presStyleIdx="3" presStyleCnt="5" custScaleX="113004">
        <dgm:presLayoutVars>
          <dgm:bulletEnabled val="1"/>
        </dgm:presLayoutVars>
      </dgm:prSet>
      <dgm:spPr/>
    </dgm:pt>
    <dgm:pt modelId="{8057BC17-0980-344E-AE5B-06BBB52A6D13}" type="pres">
      <dgm:prSet presAssocID="{2DBFB9F9-878D-124F-9D43-25B0C9ED15E2}" presName="parSpace" presStyleCnt="0"/>
      <dgm:spPr/>
    </dgm:pt>
    <dgm:pt modelId="{8FDBE9F3-45CB-9941-8952-200CE8F59F21}" type="pres">
      <dgm:prSet presAssocID="{B75A21D0-7454-EB49-97B7-F04B2F6E0EE4}" presName="parTxOnly" presStyleLbl="node1" presStyleIdx="4" presStyleCnt="5" custScaleX="92178">
        <dgm:presLayoutVars>
          <dgm:bulletEnabled val="1"/>
        </dgm:presLayoutVars>
      </dgm:prSet>
      <dgm:spPr/>
    </dgm:pt>
  </dgm:ptLst>
  <dgm:cxnLst>
    <dgm:cxn modelId="{75ECC70C-504D-BA46-83B6-72907A2A29C5}" type="presOf" srcId="{224F3C07-DAFD-4D4C-AAFA-72F89A1F103D}" destId="{0EA6DE0C-0F38-974E-AE1D-4CC76F9FB72B}" srcOrd="0" destOrd="0" presId="urn:microsoft.com/office/officeart/2005/8/layout/hChevron3"/>
    <dgm:cxn modelId="{DD8C1819-D18C-9348-A0C2-72AA546A34B0}" srcId="{AADF3C90-58E7-AA4B-B572-9F79B430226E}" destId="{224F3C07-DAFD-4D4C-AAFA-72F89A1F103D}" srcOrd="3" destOrd="0" parTransId="{C95E105E-58AE-E642-8261-3B2404BF04B0}" sibTransId="{2DBFB9F9-878D-124F-9D43-25B0C9ED15E2}"/>
    <dgm:cxn modelId="{A348562E-6C5F-8040-9B46-2692F90B2E46}" type="presOf" srcId="{B75A21D0-7454-EB49-97B7-F04B2F6E0EE4}" destId="{8FDBE9F3-45CB-9941-8952-200CE8F59F21}" srcOrd="0" destOrd="0" presId="urn:microsoft.com/office/officeart/2005/8/layout/hChevron3"/>
    <dgm:cxn modelId="{C6DAC057-24A7-2045-BD7C-8D97CFE6A3F0}" srcId="{AADF3C90-58E7-AA4B-B572-9F79B430226E}" destId="{BAF52B4A-391C-374F-A63B-CDB8887EFE2D}" srcOrd="1" destOrd="0" parTransId="{E44AE93B-6649-F34C-A93D-25497CD94B10}" sibTransId="{41B6C716-2737-5E48-89B1-E929C6114F5A}"/>
    <dgm:cxn modelId="{E4544B7A-AF80-2444-9925-286869583673}" type="presOf" srcId="{BAF52B4A-391C-374F-A63B-CDB8887EFE2D}" destId="{B89C3901-B389-F241-B1FC-954A7151EA37}" srcOrd="0" destOrd="0" presId="urn:microsoft.com/office/officeart/2005/8/layout/hChevron3"/>
    <dgm:cxn modelId="{E5B15480-F024-4548-A61E-2C2F1279F3FA}" type="presOf" srcId="{AADF3C90-58E7-AA4B-B572-9F79B430226E}" destId="{64B8C473-A13A-C24F-BB31-A3E959D0175B}" srcOrd="0" destOrd="0" presId="urn:microsoft.com/office/officeart/2005/8/layout/hChevron3"/>
    <dgm:cxn modelId="{7ACE1B9E-CA66-9245-BEE2-E47D5CA39A0A}" srcId="{AADF3C90-58E7-AA4B-B572-9F79B430226E}" destId="{B75A21D0-7454-EB49-97B7-F04B2F6E0EE4}" srcOrd="4" destOrd="0" parTransId="{78BE10D2-98B7-124A-A014-0246E75DC5B8}" sibTransId="{E5C2C5BB-824E-154E-B177-500C302800FC}"/>
    <dgm:cxn modelId="{0B505BC0-BDF9-F142-84E2-53A3E3D1D7D4}" type="presOf" srcId="{2EDC0520-820B-364B-8AB2-CA6A8B83F598}" destId="{2CF32CA2-0AC5-1F40-9826-235FCAEA0EC3}" srcOrd="0" destOrd="0" presId="urn:microsoft.com/office/officeart/2005/8/layout/hChevron3"/>
    <dgm:cxn modelId="{F871DBCE-18AD-D84A-955A-DE489B9A8F41}" srcId="{AADF3C90-58E7-AA4B-B572-9F79B430226E}" destId="{736B35D2-B487-A840-BAA7-D7C7088CA983}" srcOrd="2" destOrd="0" parTransId="{200996AF-FC68-564B-9C6A-62826542A11C}" sibTransId="{779B999D-B163-0B42-A32D-F962045033A5}"/>
    <dgm:cxn modelId="{E17F98DB-18D5-7745-A60E-7FE738022B08}" type="presOf" srcId="{736B35D2-B487-A840-BAA7-D7C7088CA983}" destId="{EEB82426-D3ED-224A-8D05-CAB115075E70}" srcOrd="0" destOrd="0" presId="urn:microsoft.com/office/officeart/2005/8/layout/hChevron3"/>
    <dgm:cxn modelId="{CAB2A6E0-091A-104D-AD0D-71C463B690A1}" srcId="{AADF3C90-58E7-AA4B-B572-9F79B430226E}" destId="{2EDC0520-820B-364B-8AB2-CA6A8B83F598}" srcOrd="0" destOrd="0" parTransId="{5A8D3BC4-BBFC-7244-AD95-24F77C04EC41}" sibTransId="{DD550CD4-E0A7-7748-B5E6-31D7465976A5}"/>
    <dgm:cxn modelId="{D3147CCE-42A0-CA4B-A09C-5366B7E7A37A}" type="presParOf" srcId="{64B8C473-A13A-C24F-BB31-A3E959D0175B}" destId="{2CF32CA2-0AC5-1F40-9826-235FCAEA0EC3}" srcOrd="0" destOrd="0" presId="urn:microsoft.com/office/officeart/2005/8/layout/hChevron3"/>
    <dgm:cxn modelId="{9784D64F-1273-4749-82F8-A07D20DEC157}" type="presParOf" srcId="{64B8C473-A13A-C24F-BB31-A3E959D0175B}" destId="{AB733B93-7ADF-844E-B5FD-811CA0E46088}" srcOrd="1" destOrd="0" presId="urn:microsoft.com/office/officeart/2005/8/layout/hChevron3"/>
    <dgm:cxn modelId="{C107E782-6D73-4741-AFFB-9E4BF5DD1FA0}" type="presParOf" srcId="{64B8C473-A13A-C24F-BB31-A3E959D0175B}" destId="{B89C3901-B389-F241-B1FC-954A7151EA37}" srcOrd="2" destOrd="0" presId="urn:microsoft.com/office/officeart/2005/8/layout/hChevron3"/>
    <dgm:cxn modelId="{8E798064-73F8-C248-9137-A03B47D31CF4}" type="presParOf" srcId="{64B8C473-A13A-C24F-BB31-A3E959D0175B}" destId="{EDD4D3A5-909F-F948-9AA7-5A22C8DC258E}" srcOrd="3" destOrd="0" presId="urn:microsoft.com/office/officeart/2005/8/layout/hChevron3"/>
    <dgm:cxn modelId="{8AF27382-8A5F-1D4F-ACD8-3F48FA1035A2}" type="presParOf" srcId="{64B8C473-A13A-C24F-BB31-A3E959D0175B}" destId="{EEB82426-D3ED-224A-8D05-CAB115075E70}" srcOrd="4" destOrd="0" presId="urn:microsoft.com/office/officeart/2005/8/layout/hChevron3"/>
    <dgm:cxn modelId="{851E2085-B4E5-B345-8830-0E9C9E75CBFA}" type="presParOf" srcId="{64B8C473-A13A-C24F-BB31-A3E959D0175B}" destId="{815C976D-C673-284B-B8D8-F29D14823C09}" srcOrd="5" destOrd="0" presId="urn:microsoft.com/office/officeart/2005/8/layout/hChevron3"/>
    <dgm:cxn modelId="{3AF2C19E-1DF9-4145-823D-288383461415}" type="presParOf" srcId="{64B8C473-A13A-C24F-BB31-A3E959D0175B}" destId="{0EA6DE0C-0F38-974E-AE1D-4CC76F9FB72B}" srcOrd="6" destOrd="0" presId="urn:microsoft.com/office/officeart/2005/8/layout/hChevron3"/>
    <dgm:cxn modelId="{524644A9-ADB4-3245-B22B-D5F5A5E3CD00}" type="presParOf" srcId="{64B8C473-A13A-C24F-BB31-A3E959D0175B}" destId="{8057BC17-0980-344E-AE5B-06BBB52A6D13}" srcOrd="7" destOrd="0" presId="urn:microsoft.com/office/officeart/2005/8/layout/hChevron3"/>
    <dgm:cxn modelId="{CC17F8B8-B650-9640-A901-AED208139DFC}" type="presParOf" srcId="{64B8C473-A13A-C24F-BB31-A3E959D0175B}" destId="{8FDBE9F3-45CB-9941-8952-200CE8F59F21}" srcOrd="8" destOrd="0" presId="urn:microsoft.com/office/officeart/2005/8/layout/hChevron3"/>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ADF3C90-58E7-AA4B-B572-9F79B430226E}" type="doc">
      <dgm:prSet loTypeId="urn:microsoft.com/office/officeart/2005/8/layout/hChevron3" loCatId="" qsTypeId="urn:microsoft.com/office/officeart/2005/8/quickstyle/simple1" qsCatId="simple" csTypeId="urn:microsoft.com/office/officeart/2005/8/colors/accent1_2" csCatId="accent1" phldr="1"/>
      <dgm:spPr/>
      <dgm:t>
        <a:bodyPr/>
        <a:lstStyle/>
        <a:p>
          <a:endParaRPr lang="en-US"/>
        </a:p>
      </dgm:t>
    </dgm:pt>
    <dgm:pt modelId="{2EDC0520-820B-364B-8AB2-CA6A8B83F598}">
      <dgm:prSet phldrT="[Text]" custT="1"/>
      <dgm:spPr>
        <a:solidFill>
          <a:schemeClr val="bg2"/>
        </a:solidFill>
        <a:ln w="12700" cap="flat" cmpd="sng" algn="ctr">
          <a:solidFill>
            <a:prstClr val="white">
              <a:hueOff val="0"/>
              <a:satOff val="0"/>
              <a:lumOff val="0"/>
              <a:alphaOff val="0"/>
            </a:prstClr>
          </a:solidFill>
          <a:prstDash val="solid"/>
          <a:miter lim="800000"/>
        </a:ln>
        <a:effectLst/>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gm:t>
    </dgm:pt>
    <dgm:pt modelId="{5A8D3BC4-BBFC-7244-AD95-24F77C04EC41}" type="parTrans" cxnId="{CAB2A6E0-091A-104D-AD0D-71C463B690A1}">
      <dgm:prSet/>
      <dgm:spPr/>
      <dgm:t>
        <a:bodyPr/>
        <a:lstStyle/>
        <a:p>
          <a:endParaRPr lang="en-US"/>
        </a:p>
      </dgm:t>
    </dgm:pt>
    <dgm:pt modelId="{DD550CD4-E0A7-7748-B5E6-31D7465976A5}" type="sibTrans" cxnId="{CAB2A6E0-091A-104D-AD0D-71C463B690A1}">
      <dgm:prSet/>
      <dgm:spPr/>
      <dgm:t>
        <a:bodyPr/>
        <a:lstStyle/>
        <a:p>
          <a:endParaRPr lang="en-US"/>
        </a:p>
      </dgm:t>
    </dgm:pt>
    <dgm:pt modelId="{BAF52B4A-391C-374F-A63B-CDB8887EFE2D}">
      <dgm:prSet phldrT="[Text]" custT="1"/>
      <dgm:spPr>
        <a:solidFill>
          <a:schemeClr val="bg2"/>
        </a:solidFill>
      </dgm:spPr>
      <dgm:t>
        <a:bodyPr/>
        <a:lstStyle/>
        <a:p>
          <a:r>
            <a:rPr lang="en-US" sz="1400">
              <a:solidFill>
                <a:schemeClr val="tx1"/>
              </a:solidFill>
            </a:rPr>
            <a:t>Variable Definition</a:t>
          </a:r>
          <a:endParaRPr lang="en-US" sz="2000">
            <a:solidFill>
              <a:schemeClr val="tx1"/>
            </a:solidFill>
          </a:endParaRPr>
        </a:p>
      </dgm:t>
    </dgm:pt>
    <dgm:pt modelId="{E44AE93B-6649-F34C-A93D-25497CD94B10}" type="parTrans" cxnId="{C6DAC057-24A7-2045-BD7C-8D97CFE6A3F0}">
      <dgm:prSet/>
      <dgm:spPr/>
      <dgm:t>
        <a:bodyPr/>
        <a:lstStyle/>
        <a:p>
          <a:endParaRPr lang="en-US"/>
        </a:p>
      </dgm:t>
    </dgm:pt>
    <dgm:pt modelId="{41B6C716-2737-5E48-89B1-E929C6114F5A}" type="sibTrans" cxnId="{C6DAC057-24A7-2045-BD7C-8D97CFE6A3F0}">
      <dgm:prSet/>
      <dgm:spPr/>
      <dgm:t>
        <a:bodyPr/>
        <a:lstStyle/>
        <a:p>
          <a:endParaRPr lang="en-US"/>
        </a:p>
      </dgm:t>
    </dgm:pt>
    <dgm:pt modelId="{736B35D2-B487-A840-BAA7-D7C7088CA983}">
      <dgm:prSet phldrT="[Text]" custT="1"/>
      <dgm:spPr>
        <a:solidFill>
          <a:schemeClr val="bg2"/>
        </a:solidFill>
      </dgm:spPr>
      <dgm:t>
        <a:bodyPr/>
        <a:lstStyle/>
        <a:p>
          <a:r>
            <a:rPr lang="en-US" sz="1400">
              <a:solidFill>
                <a:schemeClr val="tx1"/>
              </a:solidFill>
            </a:rPr>
            <a:t>Exploratory Data Analysis</a:t>
          </a:r>
        </a:p>
      </dgm:t>
    </dgm:pt>
    <dgm:pt modelId="{200996AF-FC68-564B-9C6A-62826542A11C}" type="parTrans" cxnId="{F871DBCE-18AD-D84A-955A-DE489B9A8F41}">
      <dgm:prSet/>
      <dgm:spPr/>
      <dgm:t>
        <a:bodyPr/>
        <a:lstStyle/>
        <a:p>
          <a:endParaRPr lang="en-US"/>
        </a:p>
      </dgm:t>
    </dgm:pt>
    <dgm:pt modelId="{779B999D-B163-0B42-A32D-F962045033A5}" type="sibTrans" cxnId="{F871DBCE-18AD-D84A-955A-DE489B9A8F41}">
      <dgm:prSet/>
      <dgm:spPr/>
      <dgm:t>
        <a:bodyPr/>
        <a:lstStyle/>
        <a:p>
          <a:endParaRPr lang="en-US"/>
        </a:p>
      </dgm:t>
    </dgm:pt>
    <dgm:pt modelId="{224F3C07-DAFD-4D4C-AAFA-72F89A1F103D}">
      <dgm:prSet custT="1"/>
      <dgm:spPr>
        <a:solidFill>
          <a:schemeClr val="accent2"/>
        </a:solidFill>
      </dgm:spPr>
      <dgm:t>
        <a:bodyPr/>
        <a:lstStyle/>
        <a:p>
          <a:r>
            <a:rPr lang="en-US" sz="1400">
              <a:solidFill>
                <a:schemeClr val="bg1"/>
              </a:solidFill>
            </a:rPr>
            <a:t>Model Methodology</a:t>
          </a:r>
          <a:endParaRPr lang="en-US" sz="1600">
            <a:solidFill>
              <a:schemeClr val="bg1"/>
            </a:solidFill>
          </a:endParaRPr>
        </a:p>
      </dgm:t>
    </dgm:pt>
    <dgm:pt modelId="{C95E105E-58AE-E642-8261-3B2404BF04B0}" type="parTrans" cxnId="{DD8C1819-D18C-9348-A0C2-72AA546A34B0}">
      <dgm:prSet/>
      <dgm:spPr/>
      <dgm:t>
        <a:bodyPr/>
        <a:lstStyle/>
        <a:p>
          <a:endParaRPr lang="en-US"/>
        </a:p>
      </dgm:t>
    </dgm:pt>
    <dgm:pt modelId="{2DBFB9F9-878D-124F-9D43-25B0C9ED15E2}" type="sibTrans" cxnId="{DD8C1819-D18C-9348-A0C2-72AA546A34B0}">
      <dgm:prSet/>
      <dgm:spPr/>
      <dgm:t>
        <a:bodyPr/>
        <a:lstStyle/>
        <a:p>
          <a:endParaRPr lang="en-US"/>
        </a:p>
      </dgm:t>
    </dgm:pt>
    <dgm:pt modelId="{B75A21D0-7454-EB49-97B7-F04B2F6E0EE4}">
      <dgm:prSet custT="1"/>
      <dgm:spPr>
        <a:solidFill>
          <a:schemeClr val="bg2"/>
        </a:solidFill>
      </dgm:spPr>
      <dgm:t>
        <a:bodyPr/>
        <a:lstStyle/>
        <a:p>
          <a:r>
            <a:rPr lang="en-US" sz="1400">
              <a:solidFill>
                <a:schemeClr val="tx1"/>
              </a:solidFill>
            </a:rPr>
            <a:t>Results</a:t>
          </a:r>
          <a:endParaRPr lang="en-US" sz="1600">
            <a:solidFill>
              <a:schemeClr val="tx1"/>
            </a:solidFill>
          </a:endParaRPr>
        </a:p>
      </dgm:t>
    </dgm:pt>
    <dgm:pt modelId="{78BE10D2-98B7-124A-A014-0246E75DC5B8}" type="parTrans" cxnId="{7ACE1B9E-CA66-9245-BEE2-E47D5CA39A0A}">
      <dgm:prSet/>
      <dgm:spPr/>
      <dgm:t>
        <a:bodyPr/>
        <a:lstStyle/>
        <a:p>
          <a:endParaRPr lang="en-US"/>
        </a:p>
      </dgm:t>
    </dgm:pt>
    <dgm:pt modelId="{E5C2C5BB-824E-154E-B177-500C302800FC}" type="sibTrans" cxnId="{7ACE1B9E-CA66-9245-BEE2-E47D5CA39A0A}">
      <dgm:prSet/>
      <dgm:spPr/>
      <dgm:t>
        <a:bodyPr/>
        <a:lstStyle/>
        <a:p>
          <a:endParaRPr lang="en-US"/>
        </a:p>
      </dgm:t>
    </dgm:pt>
    <dgm:pt modelId="{64B8C473-A13A-C24F-BB31-A3E959D0175B}" type="pres">
      <dgm:prSet presAssocID="{AADF3C90-58E7-AA4B-B572-9F79B430226E}" presName="Name0" presStyleCnt="0">
        <dgm:presLayoutVars>
          <dgm:dir/>
          <dgm:resizeHandles val="exact"/>
        </dgm:presLayoutVars>
      </dgm:prSet>
      <dgm:spPr/>
    </dgm:pt>
    <dgm:pt modelId="{2CF32CA2-0AC5-1F40-9826-235FCAEA0EC3}" type="pres">
      <dgm:prSet presAssocID="{2EDC0520-820B-364B-8AB2-CA6A8B83F598}" presName="parTxOnly" presStyleLbl="node1" presStyleIdx="0" presStyleCnt="5" custScaleX="99159" custLinFactNeighborX="42900">
        <dgm:presLayoutVars>
          <dgm:bulletEnabled val="1"/>
        </dgm:presLayoutVars>
      </dgm:prSet>
      <dgm:spPr>
        <a:xfrm>
          <a:off x="135654" y="15315"/>
          <a:ext cx="1562784" cy="630415"/>
        </a:xfrm>
        <a:prstGeom prst="homePlate">
          <a:avLst/>
        </a:prstGeom>
      </dgm:spPr>
    </dgm:pt>
    <dgm:pt modelId="{AB733B93-7ADF-844E-B5FD-811CA0E46088}" type="pres">
      <dgm:prSet presAssocID="{DD550CD4-E0A7-7748-B5E6-31D7465976A5}" presName="parSpace" presStyleCnt="0"/>
      <dgm:spPr/>
    </dgm:pt>
    <dgm:pt modelId="{B89C3901-B389-F241-B1FC-954A7151EA37}" type="pres">
      <dgm:prSet presAssocID="{BAF52B4A-391C-374F-A63B-CDB8887EFE2D}" presName="parTxOnly" presStyleLbl="node1" presStyleIdx="1" presStyleCnt="5" custScaleX="113062" custLinFactNeighborX="61072" custLinFactNeighborY="34002">
        <dgm:presLayoutVars>
          <dgm:bulletEnabled val="1"/>
        </dgm:presLayoutVars>
      </dgm:prSet>
      <dgm:spPr/>
    </dgm:pt>
    <dgm:pt modelId="{EDD4D3A5-909F-F948-9AA7-5A22C8DC258E}" type="pres">
      <dgm:prSet presAssocID="{41B6C716-2737-5E48-89B1-E929C6114F5A}" presName="parSpace" presStyleCnt="0"/>
      <dgm:spPr/>
    </dgm:pt>
    <dgm:pt modelId="{EEB82426-D3ED-224A-8D05-CAB115075E70}" type="pres">
      <dgm:prSet presAssocID="{736B35D2-B487-A840-BAA7-D7C7088CA983}" presName="parTxOnly" presStyleLbl="node1" presStyleIdx="2" presStyleCnt="5" custScaleX="117075" custLinFactNeighborX="11396">
        <dgm:presLayoutVars>
          <dgm:bulletEnabled val="1"/>
        </dgm:presLayoutVars>
      </dgm:prSet>
      <dgm:spPr/>
    </dgm:pt>
    <dgm:pt modelId="{815C976D-C673-284B-B8D8-F29D14823C09}" type="pres">
      <dgm:prSet presAssocID="{779B999D-B163-0B42-A32D-F962045033A5}" presName="parSpace" presStyleCnt="0"/>
      <dgm:spPr/>
    </dgm:pt>
    <dgm:pt modelId="{0EA6DE0C-0F38-974E-AE1D-4CC76F9FB72B}" type="pres">
      <dgm:prSet presAssocID="{224F3C07-DAFD-4D4C-AAFA-72F89A1F103D}" presName="parTxOnly" presStyleLbl="node1" presStyleIdx="3" presStyleCnt="5" custScaleX="113004">
        <dgm:presLayoutVars>
          <dgm:bulletEnabled val="1"/>
        </dgm:presLayoutVars>
      </dgm:prSet>
      <dgm:spPr/>
    </dgm:pt>
    <dgm:pt modelId="{8057BC17-0980-344E-AE5B-06BBB52A6D13}" type="pres">
      <dgm:prSet presAssocID="{2DBFB9F9-878D-124F-9D43-25B0C9ED15E2}" presName="parSpace" presStyleCnt="0"/>
      <dgm:spPr/>
    </dgm:pt>
    <dgm:pt modelId="{8FDBE9F3-45CB-9941-8952-200CE8F59F21}" type="pres">
      <dgm:prSet presAssocID="{B75A21D0-7454-EB49-97B7-F04B2F6E0EE4}" presName="parTxOnly" presStyleLbl="node1" presStyleIdx="4" presStyleCnt="5" custScaleX="92178">
        <dgm:presLayoutVars>
          <dgm:bulletEnabled val="1"/>
        </dgm:presLayoutVars>
      </dgm:prSet>
      <dgm:spPr/>
    </dgm:pt>
  </dgm:ptLst>
  <dgm:cxnLst>
    <dgm:cxn modelId="{75ECC70C-504D-BA46-83B6-72907A2A29C5}" type="presOf" srcId="{224F3C07-DAFD-4D4C-AAFA-72F89A1F103D}" destId="{0EA6DE0C-0F38-974E-AE1D-4CC76F9FB72B}" srcOrd="0" destOrd="0" presId="urn:microsoft.com/office/officeart/2005/8/layout/hChevron3"/>
    <dgm:cxn modelId="{DD8C1819-D18C-9348-A0C2-72AA546A34B0}" srcId="{AADF3C90-58E7-AA4B-B572-9F79B430226E}" destId="{224F3C07-DAFD-4D4C-AAFA-72F89A1F103D}" srcOrd="3" destOrd="0" parTransId="{C95E105E-58AE-E642-8261-3B2404BF04B0}" sibTransId="{2DBFB9F9-878D-124F-9D43-25B0C9ED15E2}"/>
    <dgm:cxn modelId="{A348562E-6C5F-8040-9B46-2692F90B2E46}" type="presOf" srcId="{B75A21D0-7454-EB49-97B7-F04B2F6E0EE4}" destId="{8FDBE9F3-45CB-9941-8952-200CE8F59F21}" srcOrd="0" destOrd="0" presId="urn:microsoft.com/office/officeart/2005/8/layout/hChevron3"/>
    <dgm:cxn modelId="{C6DAC057-24A7-2045-BD7C-8D97CFE6A3F0}" srcId="{AADF3C90-58E7-AA4B-B572-9F79B430226E}" destId="{BAF52B4A-391C-374F-A63B-CDB8887EFE2D}" srcOrd="1" destOrd="0" parTransId="{E44AE93B-6649-F34C-A93D-25497CD94B10}" sibTransId="{41B6C716-2737-5E48-89B1-E929C6114F5A}"/>
    <dgm:cxn modelId="{E4544B7A-AF80-2444-9925-286869583673}" type="presOf" srcId="{BAF52B4A-391C-374F-A63B-CDB8887EFE2D}" destId="{B89C3901-B389-F241-B1FC-954A7151EA37}" srcOrd="0" destOrd="0" presId="urn:microsoft.com/office/officeart/2005/8/layout/hChevron3"/>
    <dgm:cxn modelId="{E5B15480-F024-4548-A61E-2C2F1279F3FA}" type="presOf" srcId="{AADF3C90-58E7-AA4B-B572-9F79B430226E}" destId="{64B8C473-A13A-C24F-BB31-A3E959D0175B}" srcOrd="0" destOrd="0" presId="urn:microsoft.com/office/officeart/2005/8/layout/hChevron3"/>
    <dgm:cxn modelId="{7ACE1B9E-CA66-9245-BEE2-E47D5CA39A0A}" srcId="{AADF3C90-58E7-AA4B-B572-9F79B430226E}" destId="{B75A21D0-7454-EB49-97B7-F04B2F6E0EE4}" srcOrd="4" destOrd="0" parTransId="{78BE10D2-98B7-124A-A014-0246E75DC5B8}" sibTransId="{E5C2C5BB-824E-154E-B177-500C302800FC}"/>
    <dgm:cxn modelId="{0B505BC0-BDF9-F142-84E2-53A3E3D1D7D4}" type="presOf" srcId="{2EDC0520-820B-364B-8AB2-CA6A8B83F598}" destId="{2CF32CA2-0AC5-1F40-9826-235FCAEA0EC3}" srcOrd="0" destOrd="0" presId="urn:microsoft.com/office/officeart/2005/8/layout/hChevron3"/>
    <dgm:cxn modelId="{F871DBCE-18AD-D84A-955A-DE489B9A8F41}" srcId="{AADF3C90-58E7-AA4B-B572-9F79B430226E}" destId="{736B35D2-B487-A840-BAA7-D7C7088CA983}" srcOrd="2" destOrd="0" parTransId="{200996AF-FC68-564B-9C6A-62826542A11C}" sibTransId="{779B999D-B163-0B42-A32D-F962045033A5}"/>
    <dgm:cxn modelId="{E17F98DB-18D5-7745-A60E-7FE738022B08}" type="presOf" srcId="{736B35D2-B487-A840-BAA7-D7C7088CA983}" destId="{EEB82426-D3ED-224A-8D05-CAB115075E70}" srcOrd="0" destOrd="0" presId="urn:microsoft.com/office/officeart/2005/8/layout/hChevron3"/>
    <dgm:cxn modelId="{CAB2A6E0-091A-104D-AD0D-71C463B690A1}" srcId="{AADF3C90-58E7-AA4B-B572-9F79B430226E}" destId="{2EDC0520-820B-364B-8AB2-CA6A8B83F598}" srcOrd="0" destOrd="0" parTransId="{5A8D3BC4-BBFC-7244-AD95-24F77C04EC41}" sibTransId="{DD550CD4-E0A7-7748-B5E6-31D7465976A5}"/>
    <dgm:cxn modelId="{D3147CCE-42A0-CA4B-A09C-5366B7E7A37A}" type="presParOf" srcId="{64B8C473-A13A-C24F-BB31-A3E959D0175B}" destId="{2CF32CA2-0AC5-1F40-9826-235FCAEA0EC3}" srcOrd="0" destOrd="0" presId="urn:microsoft.com/office/officeart/2005/8/layout/hChevron3"/>
    <dgm:cxn modelId="{9784D64F-1273-4749-82F8-A07D20DEC157}" type="presParOf" srcId="{64B8C473-A13A-C24F-BB31-A3E959D0175B}" destId="{AB733B93-7ADF-844E-B5FD-811CA0E46088}" srcOrd="1" destOrd="0" presId="urn:microsoft.com/office/officeart/2005/8/layout/hChevron3"/>
    <dgm:cxn modelId="{C107E782-6D73-4741-AFFB-9E4BF5DD1FA0}" type="presParOf" srcId="{64B8C473-A13A-C24F-BB31-A3E959D0175B}" destId="{B89C3901-B389-F241-B1FC-954A7151EA37}" srcOrd="2" destOrd="0" presId="urn:microsoft.com/office/officeart/2005/8/layout/hChevron3"/>
    <dgm:cxn modelId="{8E798064-73F8-C248-9137-A03B47D31CF4}" type="presParOf" srcId="{64B8C473-A13A-C24F-BB31-A3E959D0175B}" destId="{EDD4D3A5-909F-F948-9AA7-5A22C8DC258E}" srcOrd="3" destOrd="0" presId="urn:microsoft.com/office/officeart/2005/8/layout/hChevron3"/>
    <dgm:cxn modelId="{8AF27382-8A5F-1D4F-ACD8-3F48FA1035A2}" type="presParOf" srcId="{64B8C473-A13A-C24F-BB31-A3E959D0175B}" destId="{EEB82426-D3ED-224A-8D05-CAB115075E70}" srcOrd="4" destOrd="0" presId="urn:microsoft.com/office/officeart/2005/8/layout/hChevron3"/>
    <dgm:cxn modelId="{851E2085-B4E5-B345-8830-0E9C9E75CBFA}" type="presParOf" srcId="{64B8C473-A13A-C24F-BB31-A3E959D0175B}" destId="{815C976D-C673-284B-B8D8-F29D14823C09}" srcOrd="5" destOrd="0" presId="urn:microsoft.com/office/officeart/2005/8/layout/hChevron3"/>
    <dgm:cxn modelId="{3AF2C19E-1DF9-4145-823D-288383461415}" type="presParOf" srcId="{64B8C473-A13A-C24F-BB31-A3E959D0175B}" destId="{0EA6DE0C-0F38-974E-AE1D-4CC76F9FB72B}" srcOrd="6" destOrd="0" presId="urn:microsoft.com/office/officeart/2005/8/layout/hChevron3"/>
    <dgm:cxn modelId="{524644A9-ADB4-3245-B22B-D5F5A5E3CD00}" type="presParOf" srcId="{64B8C473-A13A-C24F-BB31-A3E959D0175B}" destId="{8057BC17-0980-344E-AE5B-06BBB52A6D13}" srcOrd="7" destOrd="0" presId="urn:microsoft.com/office/officeart/2005/8/layout/hChevron3"/>
    <dgm:cxn modelId="{CC17F8B8-B650-9640-A901-AED208139DFC}" type="presParOf" srcId="{64B8C473-A13A-C24F-BB31-A3E959D0175B}" destId="{8FDBE9F3-45CB-9941-8952-200CE8F59F21}" srcOrd="8" destOrd="0" presId="urn:microsoft.com/office/officeart/2005/8/layout/hChevron3"/>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ADF3C90-58E7-AA4B-B572-9F79B430226E}" type="doc">
      <dgm:prSet loTypeId="urn:microsoft.com/office/officeart/2005/8/layout/hChevron3" loCatId="" qsTypeId="urn:microsoft.com/office/officeart/2005/8/quickstyle/simple1" qsCatId="simple" csTypeId="urn:microsoft.com/office/officeart/2005/8/colors/accent1_2" csCatId="accent1" phldr="1"/>
      <dgm:spPr/>
      <dgm:t>
        <a:bodyPr/>
        <a:lstStyle/>
        <a:p>
          <a:endParaRPr lang="en-US"/>
        </a:p>
      </dgm:t>
    </dgm:pt>
    <dgm:pt modelId="{2EDC0520-820B-364B-8AB2-CA6A8B83F598}">
      <dgm:prSet phldrT="[Text]" custT="1"/>
      <dgm:spPr>
        <a:solidFill>
          <a:schemeClr val="bg2"/>
        </a:solidFill>
        <a:ln w="12700" cap="flat" cmpd="sng" algn="ctr">
          <a:solidFill>
            <a:prstClr val="white">
              <a:hueOff val="0"/>
              <a:satOff val="0"/>
              <a:lumOff val="0"/>
              <a:alphaOff val="0"/>
            </a:prstClr>
          </a:solidFill>
          <a:prstDash val="solid"/>
          <a:miter lim="800000"/>
        </a:ln>
        <a:effectLst/>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gm:t>
    </dgm:pt>
    <dgm:pt modelId="{5A8D3BC4-BBFC-7244-AD95-24F77C04EC41}" type="parTrans" cxnId="{CAB2A6E0-091A-104D-AD0D-71C463B690A1}">
      <dgm:prSet/>
      <dgm:spPr/>
      <dgm:t>
        <a:bodyPr/>
        <a:lstStyle/>
        <a:p>
          <a:endParaRPr lang="en-US"/>
        </a:p>
      </dgm:t>
    </dgm:pt>
    <dgm:pt modelId="{DD550CD4-E0A7-7748-B5E6-31D7465976A5}" type="sibTrans" cxnId="{CAB2A6E0-091A-104D-AD0D-71C463B690A1}">
      <dgm:prSet/>
      <dgm:spPr/>
      <dgm:t>
        <a:bodyPr/>
        <a:lstStyle/>
        <a:p>
          <a:endParaRPr lang="en-US"/>
        </a:p>
      </dgm:t>
    </dgm:pt>
    <dgm:pt modelId="{BAF52B4A-391C-374F-A63B-CDB8887EFE2D}">
      <dgm:prSet phldrT="[Text]" custT="1"/>
      <dgm:spPr>
        <a:solidFill>
          <a:schemeClr val="bg2"/>
        </a:solidFill>
      </dgm:spPr>
      <dgm:t>
        <a:bodyPr/>
        <a:lstStyle/>
        <a:p>
          <a:r>
            <a:rPr lang="en-US" sz="1400">
              <a:solidFill>
                <a:schemeClr val="tx1"/>
              </a:solidFill>
            </a:rPr>
            <a:t>Variable Definition</a:t>
          </a:r>
          <a:endParaRPr lang="en-US" sz="2000">
            <a:solidFill>
              <a:schemeClr val="tx1"/>
            </a:solidFill>
          </a:endParaRPr>
        </a:p>
      </dgm:t>
    </dgm:pt>
    <dgm:pt modelId="{E44AE93B-6649-F34C-A93D-25497CD94B10}" type="parTrans" cxnId="{C6DAC057-24A7-2045-BD7C-8D97CFE6A3F0}">
      <dgm:prSet/>
      <dgm:spPr/>
      <dgm:t>
        <a:bodyPr/>
        <a:lstStyle/>
        <a:p>
          <a:endParaRPr lang="en-US"/>
        </a:p>
      </dgm:t>
    </dgm:pt>
    <dgm:pt modelId="{41B6C716-2737-5E48-89B1-E929C6114F5A}" type="sibTrans" cxnId="{C6DAC057-24A7-2045-BD7C-8D97CFE6A3F0}">
      <dgm:prSet/>
      <dgm:spPr/>
      <dgm:t>
        <a:bodyPr/>
        <a:lstStyle/>
        <a:p>
          <a:endParaRPr lang="en-US"/>
        </a:p>
      </dgm:t>
    </dgm:pt>
    <dgm:pt modelId="{736B35D2-B487-A840-BAA7-D7C7088CA983}">
      <dgm:prSet phldrT="[Text]" custT="1"/>
      <dgm:spPr>
        <a:solidFill>
          <a:schemeClr val="bg2"/>
        </a:solidFill>
      </dgm:spPr>
      <dgm:t>
        <a:bodyPr/>
        <a:lstStyle/>
        <a:p>
          <a:r>
            <a:rPr lang="en-US" sz="1400">
              <a:solidFill>
                <a:schemeClr val="tx1"/>
              </a:solidFill>
            </a:rPr>
            <a:t>Exploratory Data Analysis</a:t>
          </a:r>
        </a:p>
      </dgm:t>
    </dgm:pt>
    <dgm:pt modelId="{200996AF-FC68-564B-9C6A-62826542A11C}" type="parTrans" cxnId="{F871DBCE-18AD-D84A-955A-DE489B9A8F41}">
      <dgm:prSet/>
      <dgm:spPr/>
      <dgm:t>
        <a:bodyPr/>
        <a:lstStyle/>
        <a:p>
          <a:endParaRPr lang="en-US"/>
        </a:p>
      </dgm:t>
    </dgm:pt>
    <dgm:pt modelId="{779B999D-B163-0B42-A32D-F962045033A5}" type="sibTrans" cxnId="{F871DBCE-18AD-D84A-955A-DE489B9A8F41}">
      <dgm:prSet/>
      <dgm:spPr/>
      <dgm:t>
        <a:bodyPr/>
        <a:lstStyle/>
        <a:p>
          <a:endParaRPr lang="en-US"/>
        </a:p>
      </dgm:t>
    </dgm:pt>
    <dgm:pt modelId="{224F3C07-DAFD-4D4C-AAFA-72F89A1F103D}">
      <dgm:prSet custT="1"/>
      <dgm:spPr>
        <a:solidFill>
          <a:schemeClr val="accent2"/>
        </a:solidFill>
      </dgm:spPr>
      <dgm:t>
        <a:bodyPr/>
        <a:lstStyle/>
        <a:p>
          <a:r>
            <a:rPr lang="en-US" sz="1400">
              <a:solidFill>
                <a:schemeClr val="bg1"/>
              </a:solidFill>
            </a:rPr>
            <a:t>Model Methodology</a:t>
          </a:r>
          <a:endParaRPr lang="en-US" sz="1600">
            <a:solidFill>
              <a:schemeClr val="bg1"/>
            </a:solidFill>
          </a:endParaRPr>
        </a:p>
      </dgm:t>
    </dgm:pt>
    <dgm:pt modelId="{C95E105E-58AE-E642-8261-3B2404BF04B0}" type="parTrans" cxnId="{DD8C1819-D18C-9348-A0C2-72AA546A34B0}">
      <dgm:prSet/>
      <dgm:spPr/>
      <dgm:t>
        <a:bodyPr/>
        <a:lstStyle/>
        <a:p>
          <a:endParaRPr lang="en-US"/>
        </a:p>
      </dgm:t>
    </dgm:pt>
    <dgm:pt modelId="{2DBFB9F9-878D-124F-9D43-25B0C9ED15E2}" type="sibTrans" cxnId="{DD8C1819-D18C-9348-A0C2-72AA546A34B0}">
      <dgm:prSet/>
      <dgm:spPr/>
      <dgm:t>
        <a:bodyPr/>
        <a:lstStyle/>
        <a:p>
          <a:endParaRPr lang="en-US"/>
        </a:p>
      </dgm:t>
    </dgm:pt>
    <dgm:pt modelId="{B75A21D0-7454-EB49-97B7-F04B2F6E0EE4}">
      <dgm:prSet custT="1"/>
      <dgm:spPr>
        <a:solidFill>
          <a:schemeClr val="bg2"/>
        </a:solidFill>
      </dgm:spPr>
      <dgm:t>
        <a:bodyPr/>
        <a:lstStyle/>
        <a:p>
          <a:r>
            <a:rPr lang="en-US" sz="1400">
              <a:solidFill>
                <a:schemeClr val="tx1"/>
              </a:solidFill>
            </a:rPr>
            <a:t>Results</a:t>
          </a:r>
          <a:endParaRPr lang="en-US" sz="1600">
            <a:solidFill>
              <a:schemeClr val="tx1"/>
            </a:solidFill>
          </a:endParaRPr>
        </a:p>
      </dgm:t>
    </dgm:pt>
    <dgm:pt modelId="{78BE10D2-98B7-124A-A014-0246E75DC5B8}" type="parTrans" cxnId="{7ACE1B9E-CA66-9245-BEE2-E47D5CA39A0A}">
      <dgm:prSet/>
      <dgm:spPr/>
      <dgm:t>
        <a:bodyPr/>
        <a:lstStyle/>
        <a:p>
          <a:endParaRPr lang="en-US"/>
        </a:p>
      </dgm:t>
    </dgm:pt>
    <dgm:pt modelId="{E5C2C5BB-824E-154E-B177-500C302800FC}" type="sibTrans" cxnId="{7ACE1B9E-CA66-9245-BEE2-E47D5CA39A0A}">
      <dgm:prSet/>
      <dgm:spPr/>
      <dgm:t>
        <a:bodyPr/>
        <a:lstStyle/>
        <a:p>
          <a:endParaRPr lang="en-US"/>
        </a:p>
      </dgm:t>
    </dgm:pt>
    <dgm:pt modelId="{64B8C473-A13A-C24F-BB31-A3E959D0175B}" type="pres">
      <dgm:prSet presAssocID="{AADF3C90-58E7-AA4B-B572-9F79B430226E}" presName="Name0" presStyleCnt="0">
        <dgm:presLayoutVars>
          <dgm:dir/>
          <dgm:resizeHandles val="exact"/>
        </dgm:presLayoutVars>
      </dgm:prSet>
      <dgm:spPr/>
    </dgm:pt>
    <dgm:pt modelId="{2CF32CA2-0AC5-1F40-9826-235FCAEA0EC3}" type="pres">
      <dgm:prSet presAssocID="{2EDC0520-820B-364B-8AB2-CA6A8B83F598}" presName="parTxOnly" presStyleLbl="node1" presStyleIdx="0" presStyleCnt="5" custScaleX="99159" custLinFactNeighborX="42900">
        <dgm:presLayoutVars>
          <dgm:bulletEnabled val="1"/>
        </dgm:presLayoutVars>
      </dgm:prSet>
      <dgm:spPr>
        <a:xfrm>
          <a:off x="135654" y="15315"/>
          <a:ext cx="1562784" cy="630415"/>
        </a:xfrm>
        <a:prstGeom prst="homePlate">
          <a:avLst/>
        </a:prstGeom>
      </dgm:spPr>
    </dgm:pt>
    <dgm:pt modelId="{AB733B93-7ADF-844E-B5FD-811CA0E46088}" type="pres">
      <dgm:prSet presAssocID="{DD550CD4-E0A7-7748-B5E6-31D7465976A5}" presName="parSpace" presStyleCnt="0"/>
      <dgm:spPr/>
    </dgm:pt>
    <dgm:pt modelId="{B89C3901-B389-F241-B1FC-954A7151EA37}" type="pres">
      <dgm:prSet presAssocID="{BAF52B4A-391C-374F-A63B-CDB8887EFE2D}" presName="parTxOnly" presStyleLbl="node1" presStyleIdx="1" presStyleCnt="5" custScaleX="113062" custLinFactNeighborX="61072" custLinFactNeighborY="34002">
        <dgm:presLayoutVars>
          <dgm:bulletEnabled val="1"/>
        </dgm:presLayoutVars>
      </dgm:prSet>
      <dgm:spPr/>
    </dgm:pt>
    <dgm:pt modelId="{EDD4D3A5-909F-F948-9AA7-5A22C8DC258E}" type="pres">
      <dgm:prSet presAssocID="{41B6C716-2737-5E48-89B1-E929C6114F5A}" presName="parSpace" presStyleCnt="0"/>
      <dgm:spPr/>
    </dgm:pt>
    <dgm:pt modelId="{EEB82426-D3ED-224A-8D05-CAB115075E70}" type="pres">
      <dgm:prSet presAssocID="{736B35D2-B487-A840-BAA7-D7C7088CA983}" presName="parTxOnly" presStyleLbl="node1" presStyleIdx="2" presStyleCnt="5" custScaleX="117075" custLinFactNeighborX="11396">
        <dgm:presLayoutVars>
          <dgm:bulletEnabled val="1"/>
        </dgm:presLayoutVars>
      </dgm:prSet>
      <dgm:spPr/>
    </dgm:pt>
    <dgm:pt modelId="{815C976D-C673-284B-B8D8-F29D14823C09}" type="pres">
      <dgm:prSet presAssocID="{779B999D-B163-0B42-A32D-F962045033A5}" presName="parSpace" presStyleCnt="0"/>
      <dgm:spPr/>
    </dgm:pt>
    <dgm:pt modelId="{0EA6DE0C-0F38-974E-AE1D-4CC76F9FB72B}" type="pres">
      <dgm:prSet presAssocID="{224F3C07-DAFD-4D4C-AAFA-72F89A1F103D}" presName="parTxOnly" presStyleLbl="node1" presStyleIdx="3" presStyleCnt="5" custScaleX="113004">
        <dgm:presLayoutVars>
          <dgm:bulletEnabled val="1"/>
        </dgm:presLayoutVars>
      </dgm:prSet>
      <dgm:spPr/>
    </dgm:pt>
    <dgm:pt modelId="{8057BC17-0980-344E-AE5B-06BBB52A6D13}" type="pres">
      <dgm:prSet presAssocID="{2DBFB9F9-878D-124F-9D43-25B0C9ED15E2}" presName="parSpace" presStyleCnt="0"/>
      <dgm:spPr/>
    </dgm:pt>
    <dgm:pt modelId="{8FDBE9F3-45CB-9941-8952-200CE8F59F21}" type="pres">
      <dgm:prSet presAssocID="{B75A21D0-7454-EB49-97B7-F04B2F6E0EE4}" presName="parTxOnly" presStyleLbl="node1" presStyleIdx="4" presStyleCnt="5" custScaleX="92178">
        <dgm:presLayoutVars>
          <dgm:bulletEnabled val="1"/>
        </dgm:presLayoutVars>
      </dgm:prSet>
      <dgm:spPr/>
    </dgm:pt>
  </dgm:ptLst>
  <dgm:cxnLst>
    <dgm:cxn modelId="{75ECC70C-504D-BA46-83B6-72907A2A29C5}" type="presOf" srcId="{224F3C07-DAFD-4D4C-AAFA-72F89A1F103D}" destId="{0EA6DE0C-0F38-974E-AE1D-4CC76F9FB72B}" srcOrd="0" destOrd="0" presId="urn:microsoft.com/office/officeart/2005/8/layout/hChevron3"/>
    <dgm:cxn modelId="{DD8C1819-D18C-9348-A0C2-72AA546A34B0}" srcId="{AADF3C90-58E7-AA4B-B572-9F79B430226E}" destId="{224F3C07-DAFD-4D4C-AAFA-72F89A1F103D}" srcOrd="3" destOrd="0" parTransId="{C95E105E-58AE-E642-8261-3B2404BF04B0}" sibTransId="{2DBFB9F9-878D-124F-9D43-25B0C9ED15E2}"/>
    <dgm:cxn modelId="{A348562E-6C5F-8040-9B46-2692F90B2E46}" type="presOf" srcId="{B75A21D0-7454-EB49-97B7-F04B2F6E0EE4}" destId="{8FDBE9F3-45CB-9941-8952-200CE8F59F21}" srcOrd="0" destOrd="0" presId="urn:microsoft.com/office/officeart/2005/8/layout/hChevron3"/>
    <dgm:cxn modelId="{C6DAC057-24A7-2045-BD7C-8D97CFE6A3F0}" srcId="{AADF3C90-58E7-AA4B-B572-9F79B430226E}" destId="{BAF52B4A-391C-374F-A63B-CDB8887EFE2D}" srcOrd="1" destOrd="0" parTransId="{E44AE93B-6649-F34C-A93D-25497CD94B10}" sibTransId="{41B6C716-2737-5E48-89B1-E929C6114F5A}"/>
    <dgm:cxn modelId="{E4544B7A-AF80-2444-9925-286869583673}" type="presOf" srcId="{BAF52B4A-391C-374F-A63B-CDB8887EFE2D}" destId="{B89C3901-B389-F241-B1FC-954A7151EA37}" srcOrd="0" destOrd="0" presId="urn:microsoft.com/office/officeart/2005/8/layout/hChevron3"/>
    <dgm:cxn modelId="{E5B15480-F024-4548-A61E-2C2F1279F3FA}" type="presOf" srcId="{AADF3C90-58E7-AA4B-B572-9F79B430226E}" destId="{64B8C473-A13A-C24F-BB31-A3E959D0175B}" srcOrd="0" destOrd="0" presId="urn:microsoft.com/office/officeart/2005/8/layout/hChevron3"/>
    <dgm:cxn modelId="{7ACE1B9E-CA66-9245-BEE2-E47D5CA39A0A}" srcId="{AADF3C90-58E7-AA4B-B572-9F79B430226E}" destId="{B75A21D0-7454-EB49-97B7-F04B2F6E0EE4}" srcOrd="4" destOrd="0" parTransId="{78BE10D2-98B7-124A-A014-0246E75DC5B8}" sibTransId="{E5C2C5BB-824E-154E-B177-500C302800FC}"/>
    <dgm:cxn modelId="{0B505BC0-BDF9-F142-84E2-53A3E3D1D7D4}" type="presOf" srcId="{2EDC0520-820B-364B-8AB2-CA6A8B83F598}" destId="{2CF32CA2-0AC5-1F40-9826-235FCAEA0EC3}" srcOrd="0" destOrd="0" presId="urn:microsoft.com/office/officeart/2005/8/layout/hChevron3"/>
    <dgm:cxn modelId="{F871DBCE-18AD-D84A-955A-DE489B9A8F41}" srcId="{AADF3C90-58E7-AA4B-B572-9F79B430226E}" destId="{736B35D2-B487-A840-BAA7-D7C7088CA983}" srcOrd="2" destOrd="0" parTransId="{200996AF-FC68-564B-9C6A-62826542A11C}" sibTransId="{779B999D-B163-0B42-A32D-F962045033A5}"/>
    <dgm:cxn modelId="{E17F98DB-18D5-7745-A60E-7FE738022B08}" type="presOf" srcId="{736B35D2-B487-A840-BAA7-D7C7088CA983}" destId="{EEB82426-D3ED-224A-8D05-CAB115075E70}" srcOrd="0" destOrd="0" presId="urn:microsoft.com/office/officeart/2005/8/layout/hChevron3"/>
    <dgm:cxn modelId="{CAB2A6E0-091A-104D-AD0D-71C463B690A1}" srcId="{AADF3C90-58E7-AA4B-B572-9F79B430226E}" destId="{2EDC0520-820B-364B-8AB2-CA6A8B83F598}" srcOrd="0" destOrd="0" parTransId="{5A8D3BC4-BBFC-7244-AD95-24F77C04EC41}" sibTransId="{DD550CD4-E0A7-7748-B5E6-31D7465976A5}"/>
    <dgm:cxn modelId="{D3147CCE-42A0-CA4B-A09C-5366B7E7A37A}" type="presParOf" srcId="{64B8C473-A13A-C24F-BB31-A3E959D0175B}" destId="{2CF32CA2-0AC5-1F40-9826-235FCAEA0EC3}" srcOrd="0" destOrd="0" presId="urn:microsoft.com/office/officeart/2005/8/layout/hChevron3"/>
    <dgm:cxn modelId="{9784D64F-1273-4749-82F8-A07D20DEC157}" type="presParOf" srcId="{64B8C473-A13A-C24F-BB31-A3E959D0175B}" destId="{AB733B93-7ADF-844E-B5FD-811CA0E46088}" srcOrd="1" destOrd="0" presId="urn:microsoft.com/office/officeart/2005/8/layout/hChevron3"/>
    <dgm:cxn modelId="{C107E782-6D73-4741-AFFB-9E4BF5DD1FA0}" type="presParOf" srcId="{64B8C473-A13A-C24F-BB31-A3E959D0175B}" destId="{B89C3901-B389-F241-B1FC-954A7151EA37}" srcOrd="2" destOrd="0" presId="urn:microsoft.com/office/officeart/2005/8/layout/hChevron3"/>
    <dgm:cxn modelId="{8E798064-73F8-C248-9137-A03B47D31CF4}" type="presParOf" srcId="{64B8C473-A13A-C24F-BB31-A3E959D0175B}" destId="{EDD4D3A5-909F-F948-9AA7-5A22C8DC258E}" srcOrd="3" destOrd="0" presId="urn:microsoft.com/office/officeart/2005/8/layout/hChevron3"/>
    <dgm:cxn modelId="{8AF27382-8A5F-1D4F-ACD8-3F48FA1035A2}" type="presParOf" srcId="{64B8C473-A13A-C24F-BB31-A3E959D0175B}" destId="{EEB82426-D3ED-224A-8D05-CAB115075E70}" srcOrd="4" destOrd="0" presId="urn:microsoft.com/office/officeart/2005/8/layout/hChevron3"/>
    <dgm:cxn modelId="{851E2085-B4E5-B345-8830-0E9C9E75CBFA}" type="presParOf" srcId="{64B8C473-A13A-C24F-BB31-A3E959D0175B}" destId="{815C976D-C673-284B-B8D8-F29D14823C09}" srcOrd="5" destOrd="0" presId="urn:microsoft.com/office/officeart/2005/8/layout/hChevron3"/>
    <dgm:cxn modelId="{3AF2C19E-1DF9-4145-823D-288383461415}" type="presParOf" srcId="{64B8C473-A13A-C24F-BB31-A3E959D0175B}" destId="{0EA6DE0C-0F38-974E-AE1D-4CC76F9FB72B}" srcOrd="6" destOrd="0" presId="urn:microsoft.com/office/officeart/2005/8/layout/hChevron3"/>
    <dgm:cxn modelId="{524644A9-ADB4-3245-B22B-D5F5A5E3CD00}" type="presParOf" srcId="{64B8C473-A13A-C24F-BB31-A3E959D0175B}" destId="{8057BC17-0980-344E-AE5B-06BBB52A6D13}" srcOrd="7" destOrd="0" presId="urn:microsoft.com/office/officeart/2005/8/layout/hChevron3"/>
    <dgm:cxn modelId="{CC17F8B8-B650-9640-A901-AED208139DFC}" type="presParOf" srcId="{64B8C473-A13A-C24F-BB31-A3E959D0175B}" destId="{8FDBE9F3-45CB-9941-8952-200CE8F59F21}" srcOrd="8" destOrd="0" presId="urn:microsoft.com/office/officeart/2005/8/layout/hChevron3"/>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ADF3C90-58E7-AA4B-B572-9F79B430226E}" type="doc">
      <dgm:prSet loTypeId="urn:microsoft.com/office/officeart/2005/8/layout/hChevron3" loCatId="" qsTypeId="urn:microsoft.com/office/officeart/2005/8/quickstyle/simple1" qsCatId="simple" csTypeId="urn:microsoft.com/office/officeart/2005/8/colors/accent1_2" csCatId="accent1" phldr="1"/>
      <dgm:spPr/>
      <dgm:t>
        <a:bodyPr/>
        <a:lstStyle/>
        <a:p>
          <a:endParaRPr lang="en-US"/>
        </a:p>
      </dgm:t>
    </dgm:pt>
    <dgm:pt modelId="{2EDC0520-820B-364B-8AB2-CA6A8B83F598}">
      <dgm:prSet phldrT="[Text]" custT="1"/>
      <dgm:spPr>
        <a:solidFill>
          <a:schemeClr val="bg2"/>
        </a:solidFill>
        <a:ln w="12700" cap="flat" cmpd="sng" algn="ctr">
          <a:solidFill>
            <a:prstClr val="white">
              <a:hueOff val="0"/>
              <a:satOff val="0"/>
              <a:lumOff val="0"/>
              <a:alphaOff val="0"/>
            </a:prstClr>
          </a:solidFill>
          <a:prstDash val="solid"/>
          <a:miter lim="800000"/>
        </a:ln>
        <a:effectLst/>
      </dgm:spPr>
      <dgm:t>
        <a:bodyPr spcFirstLastPara="0" vert="horz" wrap="square" lIns="56007" tIns="37338" rIns="18669" bIns="37338" numCol="1" spcCol="1270" anchor="ctr" anchorCtr="0"/>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gm:t>
    </dgm:pt>
    <dgm:pt modelId="{5A8D3BC4-BBFC-7244-AD95-24F77C04EC41}" type="parTrans" cxnId="{CAB2A6E0-091A-104D-AD0D-71C463B690A1}">
      <dgm:prSet/>
      <dgm:spPr/>
      <dgm:t>
        <a:bodyPr/>
        <a:lstStyle/>
        <a:p>
          <a:endParaRPr lang="en-US"/>
        </a:p>
      </dgm:t>
    </dgm:pt>
    <dgm:pt modelId="{DD550CD4-E0A7-7748-B5E6-31D7465976A5}" type="sibTrans" cxnId="{CAB2A6E0-091A-104D-AD0D-71C463B690A1}">
      <dgm:prSet/>
      <dgm:spPr/>
      <dgm:t>
        <a:bodyPr/>
        <a:lstStyle/>
        <a:p>
          <a:endParaRPr lang="en-US"/>
        </a:p>
      </dgm:t>
    </dgm:pt>
    <dgm:pt modelId="{BAF52B4A-391C-374F-A63B-CDB8887EFE2D}">
      <dgm:prSet phldrT="[Text]" custT="1"/>
      <dgm:spPr>
        <a:solidFill>
          <a:schemeClr val="bg2"/>
        </a:solidFill>
      </dgm:spPr>
      <dgm:t>
        <a:bodyPr/>
        <a:lstStyle/>
        <a:p>
          <a:r>
            <a:rPr lang="en-US" sz="1400">
              <a:solidFill>
                <a:schemeClr val="tx1"/>
              </a:solidFill>
            </a:rPr>
            <a:t>Variable Definition</a:t>
          </a:r>
          <a:endParaRPr lang="en-US" sz="2000">
            <a:solidFill>
              <a:schemeClr val="tx1"/>
            </a:solidFill>
          </a:endParaRPr>
        </a:p>
      </dgm:t>
    </dgm:pt>
    <dgm:pt modelId="{E44AE93B-6649-F34C-A93D-25497CD94B10}" type="parTrans" cxnId="{C6DAC057-24A7-2045-BD7C-8D97CFE6A3F0}">
      <dgm:prSet/>
      <dgm:spPr/>
      <dgm:t>
        <a:bodyPr/>
        <a:lstStyle/>
        <a:p>
          <a:endParaRPr lang="en-US"/>
        </a:p>
      </dgm:t>
    </dgm:pt>
    <dgm:pt modelId="{41B6C716-2737-5E48-89B1-E929C6114F5A}" type="sibTrans" cxnId="{C6DAC057-24A7-2045-BD7C-8D97CFE6A3F0}">
      <dgm:prSet/>
      <dgm:spPr/>
      <dgm:t>
        <a:bodyPr/>
        <a:lstStyle/>
        <a:p>
          <a:endParaRPr lang="en-US"/>
        </a:p>
      </dgm:t>
    </dgm:pt>
    <dgm:pt modelId="{736B35D2-B487-A840-BAA7-D7C7088CA983}">
      <dgm:prSet phldrT="[Text]" custT="1"/>
      <dgm:spPr>
        <a:solidFill>
          <a:schemeClr val="bg2"/>
        </a:solidFill>
      </dgm:spPr>
      <dgm:t>
        <a:bodyPr/>
        <a:lstStyle/>
        <a:p>
          <a:r>
            <a:rPr lang="en-US" sz="1400">
              <a:solidFill>
                <a:schemeClr val="tx1"/>
              </a:solidFill>
            </a:rPr>
            <a:t>Exploratory Data Analysis</a:t>
          </a:r>
        </a:p>
      </dgm:t>
    </dgm:pt>
    <dgm:pt modelId="{200996AF-FC68-564B-9C6A-62826542A11C}" type="parTrans" cxnId="{F871DBCE-18AD-D84A-955A-DE489B9A8F41}">
      <dgm:prSet/>
      <dgm:spPr/>
      <dgm:t>
        <a:bodyPr/>
        <a:lstStyle/>
        <a:p>
          <a:endParaRPr lang="en-US"/>
        </a:p>
      </dgm:t>
    </dgm:pt>
    <dgm:pt modelId="{779B999D-B163-0B42-A32D-F962045033A5}" type="sibTrans" cxnId="{F871DBCE-18AD-D84A-955A-DE489B9A8F41}">
      <dgm:prSet/>
      <dgm:spPr/>
      <dgm:t>
        <a:bodyPr/>
        <a:lstStyle/>
        <a:p>
          <a:endParaRPr lang="en-US"/>
        </a:p>
      </dgm:t>
    </dgm:pt>
    <dgm:pt modelId="{224F3C07-DAFD-4D4C-AAFA-72F89A1F103D}">
      <dgm:prSet custT="1"/>
      <dgm:spPr>
        <a:solidFill>
          <a:schemeClr val="accent2"/>
        </a:solidFill>
      </dgm:spPr>
      <dgm:t>
        <a:bodyPr/>
        <a:lstStyle/>
        <a:p>
          <a:r>
            <a:rPr lang="en-US" sz="1400">
              <a:solidFill>
                <a:schemeClr val="bg1"/>
              </a:solidFill>
            </a:rPr>
            <a:t>Model Methodology</a:t>
          </a:r>
          <a:endParaRPr lang="en-US" sz="1600">
            <a:solidFill>
              <a:schemeClr val="bg1"/>
            </a:solidFill>
          </a:endParaRPr>
        </a:p>
      </dgm:t>
    </dgm:pt>
    <dgm:pt modelId="{C95E105E-58AE-E642-8261-3B2404BF04B0}" type="parTrans" cxnId="{DD8C1819-D18C-9348-A0C2-72AA546A34B0}">
      <dgm:prSet/>
      <dgm:spPr/>
      <dgm:t>
        <a:bodyPr/>
        <a:lstStyle/>
        <a:p>
          <a:endParaRPr lang="en-US"/>
        </a:p>
      </dgm:t>
    </dgm:pt>
    <dgm:pt modelId="{2DBFB9F9-878D-124F-9D43-25B0C9ED15E2}" type="sibTrans" cxnId="{DD8C1819-D18C-9348-A0C2-72AA546A34B0}">
      <dgm:prSet/>
      <dgm:spPr/>
      <dgm:t>
        <a:bodyPr/>
        <a:lstStyle/>
        <a:p>
          <a:endParaRPr lang="en-US"/>
        </a:p>
      </dgm:t>
    </dgm:pt>
    <dgm:pt modelId="{B75A21D0-7454-EB49-97B7-F04B2F6E0EE4}">
      <dgm:prSet custT="1"/>
      <dgm:spPr>
        <a:solidFill>
          <a:schemeClr val="bg2"/>
        </a:solidFill>
      </dgm:spPr>
      <dgm:t>
        <a:bodyPr/>
        <a:lstStyle/>
        <a:p>
          <a:r>
            <a:rPr lang="en-US" sz="1400">
              <a:solidFill>
                <a:schemeClr val="tx1"/>
              </a:solidFill>
            </a:rPr>
            <a:t>Results</a:t>
          </a:r>
          <a:endParaRPr lang="en-US" sz="1600">
            <a:solidFill>
              <a:schemeClr val="tx1"/>
            </a:solidFill>
          </a:endParaRPr>
        </a:p>
      </dgm:t>
    </dgm:pt>
    <dgm:pt modelId="{78BE10D2-98B7-124A-A014-0246E75DC5B8}" type="parTrans" cxnId="{7ACE1B9E-CA66-9245-BEE2-E47D5CA39A0A}">
      <dgm:prSet/>
      <dgm:spPr/>
      <dgm:t>
        <a:bodyPr/>
        <a:lstStyle/>
        <a:p>
          <a:endParaRPr lang="en-US"/>
        </a:p>
      </dgm:t>
    </dgm:pt>
    <dgm:pt modelId="{E5C2C5BB-824E-154E-B177-500C302800FC}" type="sibTrans" cxnId="{7ACE1B9E-CA66-9245-BEE2-E47D5CA39A0A}">
      <dgm:prSet/>
      <dgm:spPr/>
      <dgm:t>
        <a:bodyPr/>
        <a:lstStyle/>
        <a:p>
          <a:endParaRPr lang="en-US"/>
        </a:p>
      </dgm:t>
    </dgm:pt>
    <dgm:pt modelId="{64B8C473-A13A-C24F-BB31-A3E959D0175B}" type="pres">
      <dgm:prSet presAssocID="{AADF3C90-58E7-AA4B-B572-9F79B430226E}" presName="Name0" presStyleCnt="0">
        <dgm:presLayoutVars>
          <dgm:dir/>
          <dgm:resizeHandles val="exact"/>
        </dgm:presLayoutVars>
      </dgm:prSet>
      <dgm:spPr/>
    </dgm:pt>
    <dgm:pt modelId="{2CF32CA2-0AC5-1F40-9826-235FCAEA0EC3}" type="pres">
      <dgm:prSet presAssocID="{2EDC0520-820B-364B-8AB2-CA6A8B83F598}" presName="parTxOnly" presStyleLbl="node1" presStyleIdx="0" presStyleCnt="5" custScaleX="99159" custLinFactNeighborX="42900">
        <dgm:presLayoutVars>
          <dgm:bulletEnabled val="1"/>
        </dgm:presLayoutVars>
      </dgm:prSet>
      <dgm:spPr>
        <a:xfrm>
          <a:off x="135654" y="15315"/>
          <a:ext cx="1562784" cy="630415"/>
        </a:xfrm>
        <a:prstGeom prst="homePlate">
          <a:avLst/>
        </a:prstGeom>
      </dgm:spPr>
    </dgm:pt>
    <dgm:pt modelId="{AB733B93-7ADF-844E-B5FD-811CA0E46088}" type="pres">
      <dgm:prSet presAssocID="{DD550CD4-E0A7-7748-B5E6-31D7465976A5}" presName="parSpace" presStyleCnt="0"/>
      <dgm:spPr/>
    </dgm:pt>
    <dgm:pt modelId="{B89C3901-B389-F241-B1FC-954A7151EA37}" type="pres">
      <dgm:prSet presAssocID="{BAF52B4A-391C-374F-A63B-CDB8887EFE2D}" presName="parTxOnly" presStyleLbl="node1" presStyleIdx="1" presStyleCnt="5" custScaleX="113062" custLinFactNeighborX="48907">
        <dgm:presLayoutVars>
          <dgm:bulletEnabled val="1"/>
        </dgm:presLayoutVars>
      </dgm:prSet>
      <dgm:spPr/>
    </dgm:pt>
    <dgm:pt modelId="{EDD4D3A5-909F-F948-9AA7-5A22C8DC258E}" type="pres">
      <dgm:prSet presAssocID="{41B6C716-2737-5E48-89B1-E929C6114F5A}" presName="parSpace" presStyleCnt="0"/>
      <dgm:spPr/>
    </dgm:pt>
    <dgm:pt modelId="{EEB82426-D3ED-224A-8D05-CAB115075E70}" type="pres">
      <dgm:prSet presAssocID="{736B35D2-B487-A840-BAA7-D7C7088CA983}" presName="parTxOnly" presStyleLbl="node1" presStyleIdx="2" presStyleCnt="5" custScaleX="117075" custLinFactNeighborX="11396">
        <dgm:presLayoutVars>
          <dgm:bulletEnabled val="1"/>
        </dgm:presLayoutVars>
      </dgm:prSet>
      <dgm:spPr/>
    </dgm:pt>
    <dgm:pt modelId="{815C976D-C673-284B-B8D8-F29D14823C09}" type="pres">
      <dgm:prSet presAssocID="{779B999D-B163-0B42-A32D-F962045033A5}" presName="parSpace" presStyleCnt="0"/>
      <dgm:spPr/>
    </dgm:pt>
    <dgm:pt modelId="{0EA6DE0C-0F38-974E-AE1D-4CC76F9FB72B}" type="pres">
      <dgm:prSet presAssocID="{224F3C07-DAFD-4D4C-AAFA-72F89A1F103D}" presName="parTxOnly" presStyleLbl="node1" presStyleIdx="3" presStyleCnt="5" custScaleX="113004">
        <dgm:presLayoutVars>
          <dgm:bulletEnabled val="1"/>
        </dgm:presLayoutVars>
      </dgm:prSet>
      <dgm:spPr/>
    </dgm:pt>
    <dgm:pt modelId="{8057BC17-0980-344E-AE5B-06BBB52A6D13}" type="pres">
      <dgm:prSet presAssocID="{2DBFB9F9-878D-124F-9D43-25B0C9ED15E2}" presName="parSpace" presStyleCnt="0"/>
      <dgm:spPr/>
    </dgm:pt>
    <dgm:pt modelId="{8FDBE9F3-45CB-9941-8952-200CE8F59F21}" type="pres">
      <dgm:prSet presAssocID="{B75A21D0-7454-EB49-97B7-F04B2F6E0EE4}" presName="parTxOnly" presStyleLbl="node1" presStyleIdx="4" presStyleCnt="5" custScaleX="92178">
        <dgm:presLayoutVars>
          <dgm:bulletEnabled val="1"/>
        </dgm:presLayoutVars>
      </dgm:prSet>
      <dgm:spPr/>
    </dgm:pt>
  </dgm:ptLst>
  <dgm:cxnLst>
    <dgm:cxn modelId="{75ECC70C-504D-BA46-83B6-72907A2A29C5}" type="presOf" srcId="{224F3C07-DAFD-4D4C-AAFA-72F89A1F103D}" destId="{0EA6DE0C-0F38-974E-AE1D-4CC76F9FB72B}" srcOrd="0" destOrd="0" presId="urn:microsoft.com/office/officeart/2005/8/layout/hChevron3"/>
    <dgm:cxn modelId="{DD8C1819-D18C-9348-A0C2-72AA546A34B0}" srcId="{AADF3C90-58E7-AA4B-B572-9F79B430226E}" destId="{224F3C07-DAFD-4D4C-AAFA-72F89A1F103D}" srcOrd="3" destOrd="0" parTransId="{C95E105E-58AE-E642-8261-3B2404BF04B0}" sibTransId="{2DBFB9F9-878D-124F-9D43-25B0C9ED15E2}"/>
    <dgm:cxn modelId="{A348562E-6C5F-8040-9B46-2692F90B2E46}" type="presOf" srcId="{B75A21D0-7454-EB49-97B7-F04B2F6E0EE4}" destId="{8FDBE9F3-45CB-9941-8952-200CE8F59F21}" srcOrd="0" destOrd="0" presId="urn:microsoft.com/office/officeart/2005/8/layout/hChevron3"/>
    <dgm:cxn modelId="{C6DAC057-24A7-2045-BD7C-8D97CFE6A3F0}" srcId="{AADF3C90-58E7-AA4B-B572-9F79B430226E}" destId="{BAF52B4A-391C-374F-A63B-CDB8887EFE2D}" srcOrd="1" destOrd="0" parTransId="{E44AE93B-6649-F34C-A93D-25497CD94B10}" sibTransId="{41B6C716-2737-5E48-89B1-E929C6114F5A}"/>
    <dgm:cxn modelId="{E4544B7A-AF80-2444-9925-286869583673}" type="presOf" srcId="{BAF52B4A-391C-374F-A63B-CDB8887EFE2D}" destId="{B89C3901-B389-F241-B1FC-954A7151EA37}" srcOrd="0" destOrd="0" presId="urn:microsoft.com/office/officeart/2005/8/layout/hChevron3"/>
    <dgm:cxn modelId="{E5B15480-F024-4548-A61E-2C2F1279F3FA}" type="presOf" srcId="{AADF3C90-58E7-AA4B-B572-9F79B430226E}" destId="{64B8C473-A13A-C24F-BB31-A3E959D0175B}" srcOrd="0" destOrd="0" presId="urn:microsoft.com/office/officeart/2005/8/layout/hChevron3"/>
    <dgm:cxn modelId="{7ACE1B9E-CA66-9245-BEE2-E47D5CA39A0A}" srcId="{AADF3C90-58E7-AA4B-B572-9F79B430226E}" destId="{B75A21D0-7454-EB49-97B7-F04B2F6E0EE4}" srcOrd="4" destOrd="0" parTransId="{78BE10D2-98B7-124A-A014-0246E75DC5B8}" sibTransId="{E5C2C5BB-824E-154E-B177-500C302800FC}"/>
    <dgm:cxn modelId="{0B505BC0-BDF9-F142-84E2-53A3E3D1D7D4}" type="presOf" srcId="{2EDC0520-820B-364B-8AB2-CA6A8B83F598}" destId="{2CF32CA2-0AC5-1F40-9826-235FCAEA0EC3}" srcOrd="0" destOrd="0" presId="urn:microsoft.com/office/officeart/2005/8/layout/hChevron3"/>
    <dgm:cxn modelId="{F871DBCE-18AD-D84A-955A-DE489B9A8F41}" srcId="{AADF3C90-58E7-AA4B-B572-9F79B430226E}" destId="{736B35D2-B487-A840-BAA7-D7C7088CA983}" srcOrd="2" destOrd="0" parTransId="{200996AF-FC68-564B-9C6A-62826542A11C}" sibTransId="{779B999D-B163-0B42-A32D-F962045033A5}"/>
    <dgm:cxn modelId="{E17F98DB-18D5-7745-A60E-7FE738022B08}" type="presOf" srcId="{736B35D2-B487-A840-BAA7-D7C7088CA983}" destId="{EEB82426-D3ED-224A-8D05-CAB115075E70}" srcOrd="0" destOrd="0" presId="urn:microsoft.com/office/officeart/2005/8/layout/hChevron3"/>
    <dgm:cxn modelId="{CAB2A6E0-091A-104D-AD0D-71C463B690A1}" srcId="{AADF3C90-58E7-AA4B-B572-9F79B430226E}" destId="{2EDC0520-820B-364B-8AB2-CA6A8B83F598}" srcOrd="0" destOrd="0" parTransId="{5A8D3BC4-BBFC-7244-AD95-24F77C04EC41}" sibTransId="{DD550CD4-E0A7-7748-B5E6-31D7465976A5}"/>
    <dgm:cxn modelId="{D3147CCE-42A0-CA4B-A09C-5366B7E7A37A}" type="presParOf" srcId="{64B8C473-A13A-C24F-BB31-A3E959D0175B}" destId="{2CF32CA2-0AC5-1F40-9826-235FCAEA0EC3}" srcOrd="0" destOrd="0" presId="urn:microsoft.com/office/officeart/2005/8/layout/hChevron3"/>
    <dgm:cxn modelId="{9784D64F-1273-4749-82F8-A07D20DEC157}" type="presParOf" srcId="{64B8C473-A13A-C24F-BB31-A3E959D0175B}" destId="{AB733B93-7ADF-844E-B5FD-811CA0E46088}" srcOrd="1" destOrd="0" presId="urn:microsoft.com/office/officeart/2005/8/layout/hChevron3"/>
    <dgm:cxn modelId="{C107E782-6D73-4741-AFFB-9E4BF5DD1FA0}" type="presParOf" srcId="{64B8C473-A13A-C24F-BB31-A3E959D0175B}" destId="{B89C3901-B389-F241-B1FC-954A7151EA37}" srcOrd="2" destOrd="0" presId="urn:microsoft.com/office/officeart/2005/8/layout/hChevron3"/>
    <dgm:cxn modelId="{8E798064-73F8-C248-9137-A03B47D31CF4}" type="presParOf" srcId="{64B8C473-A13A-C24F-BB31-A3E959D0175B}" destId="{EDD4D3A5-909F-F948-9AA7-5A22C8DC258E}" srcOrd="3" destOrd="0" presId="urn:microsoft.com/office/officeart/2005/8/layout/hChevron3"/>
    <dgm:cxn modelId="{8AF27382-8A5F-1D4F-ACD8-3F48FA1035A2}" type="presParOf" srcId="{64B8C473-A13A-C24F-BB31-A3E959D0175B}" destId="{EEB82426-D3ED-224A-8D05-CAB115075E70}" srcOrd="4" destOrd="0" presId="urn:microsoft.com/office/officeart/2005/8/layout/hChevron3"/>
    <dgm:cxn modelId="{851E2085-B4E5-B345-8830-0E9C9E75CBFA}" type="presParOf" srcId="{64B8C473-A13A-C24F-BB31-A3E959D0175B}" destId="{815C976D-C673-284B-B8D8-F29D14823C09}" srcOrd="5" destOrd="0" presId="urn:microsoft.com/office/officeart/2005/8/layout/hChevron3"/>
    <dgm:cxn modelId="{3AF2C19E-1DF9-4145-823D-288383461415}" type="presParOf" srcId="{64B8C473-A13A-C24F-BB31-A3E959D0175B}" destId="{0EA6DE0C-0F38-974E-AE1D-4CC76F9FB72B}" srcOrd="6" destOrd="0" presId="urn:microsoft.com/office/officeart/2005/8/layout/hChevron3"/>
    <dgm:cxn modelId="{524644A9-ADB4-3245-B22B-D5F5A5E3CD00}" type="presParOf" srcId="{64B8C473-A13A-C24F-BB31-A3E959D0175B}" destId="{8057BC17-0980-344E-AE5B-06BBB52A6D13}" srcOrd="7" destOrd="0" presId="urn:microsoft.com/office/officeart/2005/8/layout/hChevron3"/>
    <dgm:cxn modelId="{CC17F8B8-B650-9640-A901-AED208139DFC}" type="presParOf" srcId="{64B8C473-A13A-C24F-BB31-A3E959D0175B}" destId="{8FDBE9F3-45CB-9941-8952-200CE8F59F21}" srcOrd="8" destOrd="0" presId="urn:microsoft.com/office/officeart/2005/8/layout/hChevron3"/>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32CA2-0AC5-1F40-9826-235FCAEA0EC3}">
      <dsp:nvSpPr>
        <dsp:cNvPr id="0" name=""/>
        <dsp:cNvSpPr/>
      </dsp:nvSpPr>
      <dsp:spPr>
        <a:xfrm>
          <a:off x="130441" y="28714"/>
          <a:ext cx="1496353" cy="603617"/>
        </a:xfrm>
        <a:prstGeom prst="homePlate">
          <a:avLst/>
        </a:prstGeom>
        <a:solidFill>
          <a:schemeClr val="accent2"/>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latin typeface="Calibri" panose="020F0502020204030204"/>
              <a:ea typeface="+mn-ea"/>
              <a:cs typeface="+mn-cs"/>
            </a:rPr>
            <a:t>Background</a:t>
          </a:r>
        </a:p>
      </dsp:txBody>
      <dsp:txXfrm>
        <a:off x="130441" y="28714"/>
        <a:ext cx="1345449" cy="603617"/>
      </dsp:txXfrm>
    </dsp:sp>
    <dsp:sp modelId="{B89C3901-B389-F241-B1FC-954A7151EA37}">
      <dsp:nvSpPr>
        <dsp:cNvPr id="0" name=""/>
        <dsp:cNvSpPr/>
      </dsp:nvSpPr>
      <dsp:spPr>
        <a:xfrm>
          <a:off x="1343116" y="28714"/>
          <a:ext cx="1706155"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Variable Definition</a:t>
          </a:r>
          <a:endParaRPr lang="en-US" sz="2000" kern="1200">
            <a:solidFill>
              <a:schemeClr val="tx1"/>
            </a:solidFill>
          </a:endParaRPr>
        </a:p>
      </dsp:txBody>
      <dsp:txXfrm>
        <a:off x="1644925" y="28714"/>
        <a:ext cx="1102538" cy="603617"/>
      </dsp:txXfrm>
    </dsp:sp>
    <dsp:sp modelId="{EEB82426-D3ED-224A-8D05-CAB115075E70}">
      <dsp:nvSpPr>
        <dsp:cNvPr id="0" name=""/>
        <dsp:cNvSpPr/>
      </dsp:nvSpPr>
      <dsp:spPr>
        <a:xfrm>
          <a:off x="2634251" y="28714"/>
          <a:ext cx="1766713"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Exploratory Data Analysis</a:t>
          </a:r>
        </a:p>
      </dsp:txBody>
      <dsp:txXfrm>
        <a:off x="2936060" y="28714"/>
        <a:ext cx="1163096" cy="603617"/>
      </dsp:txXfrm>
    </dsp:sp>
    <dsp:sp modelId="{0EA6DE0C-0F38-974E-AE1D-4CC76F9FB72B}">
      <dsp:nvSpPr>
        <dsp:cNvPr id="0" name=""/>
        <dsp:cNvSpPr/>
      </dsp:nvSpPr>
      <dsp:spPr>
        <a:xfrm>
          <a:off x="4064762" y="28714"/>
          <a:ext cx="1705280"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Model Methodology</a:t>
          </a:r>
          <a:endParaRPr lang="en-US" sz="1600" kern="1200">
            <a:solidFill>
              <a:schemeClr val="tx1"/>
            </a:solidFill>
          </a:endParaRPr>
        </a:p>
      </dsp:txBody>
      <dsp:txXfrm>
        <a:off x="4366571" y="28714"/>
        <a:ext cx="1101663" cy="603617"/>
      </dsp:txXfrm>
    </dsp:sp>
    <dsp:sp modelId="{8FDBE9F3-45CB-9941-8952-200CE8F59F21}">
      <dsp:nvSpPr>
        <dsp:cNvPr id="0" name=""/>
        <dsp:cNvSpPr/>
      </dsp:nvSpPr>
      <dsp:spPr>
        <a:xfrm>
          <a:off x="5468234" y="28714"/>
          <a:ext cx="1391007"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Results</a:t>
          </a:r>
          <a:endParaRPr lang="en-US" sz="1600" kern="1200">
            <a:solidFill>
              <a:schemeClr val="tx1"/>
            </a:solidFill>
          </a:endParaRPr>
        </a:p>
      </dsp:txBody>
      <dsp:txXfrm>
        <a:off x="5770043" y="28714"/>
        <a:ext cx="787390" cy="60361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32CA2-0AC5-1F40-9826-235FCAEA0EC3}">
      <dsp:nvSpPr>
        <dsp:cNvPr id="0" name=""/>
        <dsp:cNvSpPr/>
      </dsp:nvSpPr>
      <dsp:spPr>
        <a:xfrm>
          <a:off x="130441" y="28714"/>
          <a:ext cx="1496353" cy="603617"/>
        </a:xfrm>
        <a:prstGeom prst="homePlate">
          <a:avLst/>
        </a:prstGeom>
        <a:solidFill>
          <a:schemeClr val="bg2"/>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sp:txBody>
      <dsp:txXfrm>
        <a:off x="130441" y="28714"/>
        <a:ext cx="1345449" cy="603617"/>
      </dsp:txXfrm>
    </dsp:sp>
    <dsp:sp modelId="{B89C3901-B389-F241-B1FC-954A7151EA37}">
      <dsp:nvSpPr>
        <dsp:cNvPr id="0" name=""/>
        <dsp:cNvSpPr/>
      </dsp:nvSpPr>
      <dsp:spPr>
        <a:xfrm>
          <a:off x="1343116" y="28714"/>
          <a:ext cx="1706155"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Variable Definition</a:t>
          </a:r>
          <a:endParaRPr lang="en-US" sz="2000" kern="1200">
            <a:solidFill>
              <a:schemeClr val="tx1"/>
            </a:solidFill>
          </a:endParaRPr>
        </a:p>
      </dsp:txBody>
      <dsp:txXfrm>
        <a:off x="1644925" y="28714"/>
        <a:ext cx="1102538" cy="603617"/>
      </dsp:txXfrm>
    </dsp:sp>
    <dsp:sp modelId="{EEB82426-D3ED-224A-8D05-CAB115075E70}">
      <dsp:nvSpPr>
        <dsp:cNvPr id="0" name=""/>
        <dsp:cNvSpPr/>
      </dsp:nvSpPr>
      <dsp:spPr>
        <a:xfrm>
          <a:off x="2634251" y="28714"/>
          <a:ext cx="1766713"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Exploratory Data Analysis</a:t>
          </a:r>
        </a:p>
      </dsp:txBody>
      <dsp:txXfrm>
        <a:off x="2936060" y="28714"/>
        <a:ext cx="1163096" cy="603617"/>
      </dsp:txXfrm>
    </dsp:sp>
    <dsp:sp modelId="{0EA6DE0C-0F38-974E-AE1D-4CC76F9FB72B}">
      <dsp:nvSpPr>
        <dsp:cNvPr id="0" name=""/>
        <dsp:cNvSpPr/>
      </dsp:nvSpPr>
      <dsp:spPr>
        <a:xfrm>
          <a:off x="4064762" y="28714"/>
          <a:ext cx="1705280" cy="60361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Model Methodology</a:t>
          </a:r>
          <a:endParaRPr lang="en-US" sz="1600" kern="1200">
            <a:solidFill>
              <a:schemeClr val="bg1"/>
            </a:solidFill>
          </a:endParaRPr>
        </a:p>
      </dsp:txBody>
      <dsp:txXfrm>
        <a:off x="4366571" y="28714"/>
        <a:ext cx="1101663" cy="603617"/>
      </dsp:txXfrm>
    </dsp:sp>
    <dsp:sp modelId="{8FDBE9F3-45CB-9941-8952-200CE8F59F21}">
      <dsp:nvSpPr>
        <dsp:cNvPr id="0" name=""/>
        <dsp:cNvSpPr/>
      </dsp:nvSpPr>
      <dsp:spPr>
        <a:xfrm>
          <a:off x="5468234" y="28714"/>
          <a:ext cx="1391007"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Results</a:t>
          </a:r>
          <a:endParaRPr lang="en-US" sz="1600" kern="1200">
            <a:solidFill>
              <a:schemeClr val="tx1"/>
            </a:solidFill>
          </a:endParaRPr>
        </a:p>
      </dsp:txBody>
      <dsp:txXfrm>
        <a:off x="5770043" y="28714"/>
        <a:ext cx="787390" cy="60361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32CA2-0AC5-1F40-9826-235FCAEA0EC3}">
      <dsp:nvSpPr>
        <dsp:cNvPr id="0" name=""/>
        <dsp:cNvSpPr/>
      </dsp:nvSpPr>
      <dsp:spPr>
        <a:xfrm>
          <a:off x="130441" y="28714"/>
          <a:ext cx="1496353" cy="603617"/>
        </a:xfrm>
        <a:prstGeom prst="homePlate">
          <a:avLst/>
        </a:prstGeom>
        <a:solidFill>
          <a:schemeClr val="bg2"/>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sp:txBody>
      <dsp:txXfrm>
        <a:off x="130441" y="28714"/>
        <a:ext cx="1345449" cy="603617"/>
      </dsp:txXfrm>
    </dsp:sp>
    <dsp:sp modelId="{B89C3901-B389-F241-B1FC-954A7151EA37}">
      <dsp:nvSpPr>
        <dsp:cNvPr id="0" name=""/>
        <dsp:cNvSpPr/>
      </dsp:nvSpPr>
      <dsp:spPr>
        <a:xfrm>
          <a:off x="1343116" y="28714"/>
          <a:ext cx="1706155"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Variable Definition</a:t>
          </a:r>
          <a:endParaRPr lang="en-US" sz="2000" kern="1200">
            <a:solidFill>
              <a:schemeClr val="tx1"/>
            </a:solidFill>
          </a:endParaRPr>
        </a:p>
      </dsp:txBody>
      <dsp:txXfrm>
        <a:off x="1644925" y="28714"/>
        <a:ext cx="1102538" cy="603617"/>
      </dsp:txXfrm>
    </dsp:sp>
    <dsp:sp modelId="{EEB82426-D3ED-224A-8D05-CAB115075E70}">
      <dsp:nvSpPr>
        <dsp:cNvPr id="0" name=""/>
        <dsp:cNvSpPr/>
      </dsp:nvSpPr>
      <dsp:spPr>
        <a:xfrm>
          <a:off x="2634251" y="28714"/>
          <a:ext cx="1766713"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Exploratory Data Analysis</a:t>
          </a:r>
        </a:p>
      </dsp:txBody>
      <dsp:txXfrm>
        <a:off x="2936060" y="28714"/>
        <a:ext cx="1163096" cy="603617"/>
      </dsp:txXfrm>
    </dsp:sp>
    <dsp:sp modelId="{0EA6DE0C-0F38-974E-AE1D-4CC76F9FB72B}">
      <dsp:nvSpPr>
        <dsp:cNvPr id="0" name=""/>
        <dsp:cNvSpPr/>
      </dsp:nvSpPr>
      <dsp:spPr>
        <a:xfrm>
          <a:off x="4064762" y="28714"/>
          <a:ext cx="1705280" cy="60361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Model Methodology</a:t>
          </a:r>
          <a:endParaRPr lang="en-US" sz="1600" kern="1200">
            <a:solidFill>
              <a:schemeClr val="bg1"/>
            </a:solidFill>
          </a:endParaRPr>
        </a:p>
      </dsp:txBody>
      <dsp:txXfrm>
        <a:off x="4366571" y="28714"/>
        <a:ext cx="1101663" cy="603617"/>
      </dsp:txXfrm>
    </dsp:sp>
    <dsp:sp modelId="{8FDBE9F3-45CB-9941-8952-200CE8F59F21}">
      <dsp:nvSpPr>
        <dsp:cNvPr id="0" name=""/>
        <dsp:cNvSpPr/>
      </dsp:nvSpPr>
      <dsp:spPr>
        <a:xfrm>
          <a:off x="5468234" y="28714"/>
          <a:ext cx="1391007"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Results</a:t>
          </a:r>
          <a:endParaRPr lang="en-US" sz="1600" kern="1200">
            <a:solidFill>
              <a:schemeClr val="tx1"/>
            </a:solidFill>
          </a:endParaRPr>
        </a:p>
      </dsp:txBody>
      <dsp:txXfrm>
        <a:off x="5770043" y="28714"/>
        <a:ext cx="787390" cy="60361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32CA2-0AC5-1F40-9826-235FCAEA0EC3}">
      <dsp:nvSpPr>
        <dsp:cNvPr id="0" name=""/>
        <dsp:cNvSpPr/>
      </dsp:nvSpPr>
      <dsp:spPr>
        <a:xfrm>
          <a:off x="130441" y="28714"/>
          <a:ext cx="1496353" cy="603617"/>
        </a:xfrm>
        <a:prstGeom prst="homePlate">
          <a:avLst/>
        </a:prstGeom>
        <a:solidFill>
          <a:schemeClr val="bg2"/>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sp:txBody>
      <dsp:txXfrm>
        <a:off x="130441" y="28714"/>
        <a:ext cx="1345449" cy="603617"/>
      </dsp:txXfrm>
    </dsp:sp>
    <dsp:sp modelId="{B89C3901-B389-F241-B1FC-954A7151EA37}">
      <dsp:nvSpPr>
        <dsp:cNvPr id="0" name=""/>
        <dsp:cNvSpPr/>
      </dsp:nvSpPr>
      <dsp:spPr>
        <a:xfrm>
          <a:off x="1343116" y="28714"/>
          <a:ext cx="1706155"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Variable Definition</a:t>
          </a:r>
          <a:endParaRPr lang="en-US" sz="2000" kern="1200">
            <a:solidFill>
              <a:schemeClr val="tx1"/>
            </a:solidFill>
          </a:endParaRPr>
        </a:p>
      </dsp:txBody>
      <dsp:txXfrm>
        <a:off x="1644925" y="28714"/>
        <a:ext cx="1102538" cy="603617"/>
      </dsp:txXfrm>
    </dsp:sp>
    <dsp:sp modelId="{EEB82426-D3ED-224A-8D05-CAB115075E70}">
      <dsp:nvSpPr>
        <dsp:cNvPr id="0" name=""/>
        <dsp:cNvSpPr/>
      </dsp:nvSpPr>
      <dsp:spPr>
        <a:xfrm>
          <a:off x="2634251" y="28714"/>
          <a:ext cx="1766713"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Exploratory Data Analysis</a:t>
          </a:r>
        </a:p>
      </dsp:txBody>
      <dsp:txXfrm>
        <a:off x="2936060" y="28714"/>
        <a:ext cx="1163096" cy="603617"/>
      </dsp:txXfrm>
    </dsp:sp>
    <dsp:sp modelId="{0EA6DE0C-0F38-974E-AE1D-4CC76F9FB72B}">
      <dsp:nvSpPr>
        <dsp:cNvPr id="0" name=""/>
        <dsp:cNvSpPr/>
      </dsp:nvSpPr>
      <dsp:spPr>
        <a:xfrm>
          <a:off x="4064762" y="28714"/>
          <a:ext cx="1705280"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Model Methodology</a:t>
          </a:r>
          <a:endParaRPr lang="en-US" sz="1600" kern="1200">
            <a:solidFill>
              <a:schemeClr val="tx1"/>
            </a:solidFill>
          </a:endParaRPr>
        </a:p>
      </dsp:txBody>
      <dsp:txXfrm>
        <a:off x="4366571" y="28714"/>
        <a:ext cx="1101663" cy="603617"/>
      </dsp:txXfrm>
    </dsp:sp>
    <dsp:sp modelId="{8FDBE9F3-45CB-9941-8952-200CE8F59F21}">
      <dsp:nvSpPr>
        <dsp:cNvPr id="0" name=""/>
        <dsp:cNvSpPr/>
      </dsp:nvSpPr>
      <dsp:spPr>
        <a:xfrm>
          <a:off x="5468234" y="28714"/>
          <a:ext cx="1391007" cy="60361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Results</a:t>
          </a:r>
          <a:endParaRPr lang="en-US" sz="1600" kern="1200">
            <a:solidFill>
              <a:schemeClr val="bg1"/>
            </a:solidFill>
          </a:endParaRPr>
        </a:p>
      </dsp:txBody>
      <dsp:txXfrm>
        <a:off x="5770043" y="28714"/>
        <a:ext cx="787390" cy="60361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32CA2-0AC5-1F40-9826-235FCAEA0EC3}">
      <dsp:nvSpPr>
        <dsp:cNvPr id="0" name=""/>
        <dsp:cNvSpPr/>
      </dsp:nvSpPr>
      <dsp:spPr>
        <a:xfrm>
          <a:off x="130441" y="28714"/>
          <a:ext cx="1496353" cy="603617"/>
        </a:xfrm>
        <a:prstGeom prst="homePlate">
          <a:avLst/>
        </a:prstGeom>
        <a:solidFill>
          <a:schemeClr val="bg2"/>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sp:txBody>
      <dsp:txXfrm>
        <a:off x="130441" y="28714"/>
        <a:ext cx="1345449" cy="603617"/>
      </dsp:txXfrm>
    </dsp:sp>
    <dsp:sp modelId="{B89C3901-B389-F241-B1FC-954A7151EA37}">
      <dsp:nvSpPr>
        <dsp:cNvPr id="0" name=""/>
        <dsp:cNvSpPr/>
      </dsp:nvSpPr>
      <dsp:spPr>
        <a:xfrm>
          <a:off x="1343116" y="28714"/>
          <a:ext cx="1706155"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Variable Definition</a:t>
          </a:r>
          <a:endParaRPr lang="en-US" sz="2000" kern="1200">
            <a:solidFill>
              <a:schemeClr val="tx1"/>
            </a:solidFill>
          </a:endParaRPr>
        </a:p>
      </dsp:txBody>
      <dsp:txXfrm>
        <a:off x="1644925" y="28714"/>
        <a:ext cx="1102538" cy="603617"/>
      </dsp:txXfrm>
    </dsp:sp>
    <dsp:sp modelId="{EEB82426-D3ED-224A-8D05-CAB115075E70}">
      <dsp:nvSpPr>
        <dsp:cNvPr id="0" name=""/>
        <dsp:cNvSpPr/>
      </dsp:nvSpPr>
      <dsp:spPr>
        <a:xfrm>
          <a:off x="2634251" y="28714"/>
          <a:ext cx="1766713"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Exploratory Data Analysis</a:t>
          </a:r>
        </a:p>
      </dsp:txBody>
      <dsp:txXfrm>
        <a:off x="2936060" y="28714"/>
        <a:ext cx="1163096" cy="603617"/>
      </dsp:txXfrm>
    </dsp:sp>
    <dsp:sp modelId="{0EA6DE0C-0F38-974E-AE1D-4CC76F9FB72B}">
      <dsp:nvSpPr>
        <dsp:cNvPr id="0" name=""/>
        <dsp:cNvSpPr/>
      </dsp:nvSpPr>
      <dsp:spPr>
        <a:xfrm>
          <a:off x="4064762" y="28714"/>
          <a:ext cx="1705280"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Model Methodology</a:t>
          </a:r>
          <a:endParaRPr lang="en-US" sz="1600" kern="1200">
            <a:solidFill>
              <a:schemeClr val="tx1"/>
            </a:solidFill>
          </a:endParaRPr>
        </a:p>
      </dsp:txBody>
      <dsp:txXfrm>
        <a:off x="4366571" y="28714"/>
        <a:ext cx="1101663" cy="603617"/>
      </dsp:txXfrm>
    </dsp:sp>
    <dsp:sp modelId="{8FDBE9F3-45CB-9941-8952-200CE8F59F21}">
      <dsp:nvSpPr>
        <dsp:cNvPr id="0" name=""/>
        <dsp:cNvSpPr/>
      </dsp:nvSpPr>
      <dsp:spPr>
        <a:xfrm>
          <a:off x="5468234" y="28714"/>
          <a:ext cx="1391007" cy="60361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Results</a:t>
          </a:r>
          <a:endParaRPr lang="en-US" sz="1600" kern="1200">
            <a:solidFill>
              <a:schemeClr val="bg1"/>
            </a:solidFill>
          </a:endParaRPr>
        </a:p>
      </dsp:txBody>
      <dsp:txXfrm>
        <a:off x="5770043" y="28714"/>
        <a:ext cx="787390" cy="60361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32CA2-0AC5-1F40-9826-235FCAEA0EC3}">
      <dsp:nvSpPr>
        <dsp:cNvPr id="0" name=""/>
        <dsp:cNvSpPr/>
      </dsp:nvSpPr>
      <dsp:spPr>
        <a:xfrm>
          <a:off x="130441" y="28714"/>
          <a:ext cx="1496353" cy="603617"/>
        </a:xfrm>
        <a:prstGeom prst="homePlate">
          <a:avLst/>
        </a:prstGeom>
        <a:solidFill>
          <a:schemeClr val="bg2"/>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sp:txBody>
      <dsp:txXfrm>
        <a:off x="130441" y="28714"/>
        <a:ext cx="1345449" cy="603617"/>
      </dsp:txXfrm>
    </dsp:sp>
    <dsp:sp modelId="{B89C3901-B389-F241-B1FC-954A7151EA37}">
      <dsp:nvSpPr>
        <dsp:cNvPr id="0" name=""/>
        <dsp:cNvSpPr/>
      </dsp:nvSpPr>
      <dsp:spPr>
        <a:xfrm>
          <a:off x="1343116" y="28714"/>
          <a:ext cx="1706155"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Variable Definition</a:t>
          </a:r>
          <a:endParaRPr lang="en-US" sz="2000" kern="1200">
            <a:solidFill>
              <a:schemeClr val="tx1"/>
            </a:solidFill>
          </a:endParaRPr>
        </a:p>
      </dsp:txBody>
      <dsp:txXfrm>
        <a:off x="1644925" y="28714"/>
        <a:ext cx="1102538" cy="603617"/>
      </dsp:txXfrm>
    </dsp:sp>
    <dsp:sp modelId="{EEB82426-D3ED-224A-8D05-CAB115075E70}">
      <dsp:nvSpPr>
        <dsp:cNvPr id="0" name=""/>
        <dsp:cNvSpPr/>
      </dsp:nvSpPr>
      <dsp:spPr>
        <a:xfrm>
          <a:off x="2634251" y="28714"/>
          <a:ext cx="1766713"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Exploratory Data Analysis</a:t>
          </a:r>
        </a:p>
      </dsp:txBody>
      <dsp:txXfrm>
        <a:off x="2936060" y="28714"/>
        <a:ext cx="1163096" cy="603617"/>
      </dsp:txXfrm>
    </dsp:sp>
    <dsp:sp modelId="{0EA6DE0C-0F38-974E-AE1D-4CC76F9FB72B}">
      <dsp:nvSpPr>
        <dsp:cNvPr id="0" name=""/>
        <dsp:cNvSpPr/>
      </dsp:nvSpPr>
      <dsp:spPr>
        <a:xfrm>
          <a:off x="4064762" y="28714"/>
          <a:ext cx="1705280"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Model Methodology</a:t>
          </a:r>
          <a:endParaRPr lang="en-US" sz="1600" kern="1200">
            <a:solidFill>
              <a:schemeClr val="tx1"/>
            </a:solidFill>
          </a:endParaRPr>
        </a:p>
      </dsp:txBody>
      <dsp:txXfrm>
        <a:off x="4366571" y="28714"/>
        <a:ext cx="1101663" cy="603617"/>
      </dsp:txXfrm>
    </dsp:sp>
    <dsp:sp modelId="{8FDBE9F3-45CB-9941-8952-200CE8F59F21}">
      <dsp:nvSpPr>
        <dsp:cNvPr id="0" name=""/>
        <dsp:cNvSpPr/>
      </dsp:nvSpPr>
      <dsp:spPr>
        <a:xfrm>
          <a:off x="5468234" y="28714"/>
          <a:ext cx="1391007" cy="60361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Results</a:t>
          </a:r>
          <a:endParaRPr lang="en-US" sz="1600" kern="1200">
            <a:solidFill>
              <a:schemeClr val="bg1"/>
            </a:solidFill>
          </a:endParaRPr>
        </a:p>
      </dsp:txBody>
      <dsp:txXfrm>
        <a:off x="5770043" y="28714"/>
        <a:ext cx="787390" cy="60361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32CA2-0AC5-1F40-9826-235FCAEA0EC3}">
      <dsp:nvSpPr>
        <dsp:cNvPr id="0" name=""/>
        <dsp:cNvSpPr/>
      </dsp:nvSpPr>
      <dsp:spPr>
        <a:xfrm>
          <a:off x="130441" y="28714"/>
          <a:ext cx="1496353" cy="603617"/>
        </a:xfrm>
        <a:prstGeom prst="homePlate">
          <a:avLst/>
        </a:prstGeom>
        <a:solidFill>
          <a:schemeClr val="bg2"/>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sp:txBody>
      <dsp:txXfrm>
        <a:off x="130441" y="28714"/>
        <a:ext cx="1345449" cy="603617"/>
      </dsp:txXfrm>
    </dsp:sp>
    <dsp:sp modelId="{B89C3901-B389-F241-B1FC-954A7151EA37}">
      <dsp:nvSpPr>
        <dsp:cNvPr id="0" name=""/>
        <dsp:cNvSpPr/>
      </dsp:nvSpPr>
      <dsp:spPr>
        <a:xfrm>
          <a:off x="1343116" y="28714"/>
          <a:ext cx="1706155"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Variable Definition</a:t>
          </a:r>
          <a:endParaRPr lang="en-US" sz="2000" kern="1200">
            <a:solidFill>
              <a:schemeClr val="tx1"/>
            </a:solidFill>
          </a:endParaRPr>
        </a:p>
      </dsp:txBody>
      <dsp:txXfrm>
        <a:off x="1644925" y="28714"/>
        <a:ext cx="1102538" cy="603617"/>
      </dsp:txXfrm>
    </dsp:sp>
    <dsp:sp modelId="{EEB82426-D3ED-224A-8D05-CAB115075E70}">
      <dsp:nvSpPr>
        <dsp:cNvPr id="0" name=""/>
        <dsp:cNvSpPr/>
      </dsp:nvSpPr>
      <dsp:spPr>
        <a:xfrm>
          <a:off x="2634251" y="28714"/>
          <a:ext cx="1766713"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Exploratory Data Analysis</a:t>
          </a:r>
        </a:p>
      </dsp:txBody>
      <dsp:txXfrm>
        <a:off x="2936060" y="28714"/>
        <a:ext cx="1163096" cy="603617"/>
      </dsp:txXfrm>
    </dsp:sp>
    <dsp:sp modelId="{0EA6DE0C-0F38-974E-AE1D-4CC76F9FB72B}">
      <dsp:nvSpPr>
        <dsp:cNvPr id="0" name=""/>
        <dsp:cNvSpPr/>
      </dsp:nvSpPr>
      <dsp:spPr>
        <a:xfrm>
          <a:off x="4064762" y="28714"/>
          <a:ext cx="1705280" cy="60361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Model Methodology</a:t>
          </a:r>
          <a:endParaRPr lang="en-US" sz="1600" kern="1200">
            <a:solidFill>
              <a:schemeClr val="bg1"/>
            </a:solidFill>
          </a:endParaRPr>
        </a:p>
      </dsp:txBody>
      <dsp:txXfrm>
        <a:off x="4366571" y="28714"/>
        <a:ext cx="1101663" cy="603617"/>
      </dsp:txXfrm>
    </dsp:sp>
    <dsp:sp modelId="{8FDBE9F3-45CB-9941-8952-200CE8F59F21}">
      <dsp:nvSpPr>
        <dsp:cNvPr id="0" name=""/>
        <dsp:cNvSpPr/>
      </dsp:nvSpPr>
      <dsp:spPr>
        <a:xfrm>
          <a:off x="5468234" y="28714"/>
          <a:ext cx="1391007"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Results</a:t>
          </a:r>
          <a:endParaRPr lang="en-US" sz="1600" kern="1200">
            <a:solidFill>
              <a:schemeClr val="tx1"/>
            </a:solidFill>
          </a:endParaRPr>
        </a:p>
      </dsp:txBody>
      <dsp:txXfrm>
        <a:off x="5770043" y="28714"/>
        <a:ext cx="787390" cy="6036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32CA2-0AC5-1F40-9826-235FCAEA0EC3}">
      <dsp:nvSpPr>
        <dsp:cNvPr id="0" name=""/>
        <dsp:cNvSpPr/>
      </dsp:nvSpPr>
      <dsp:spPr>
        <a:xfrm>
          <a:off x="130441" y="28714"/>
          <a:ext cx="1496353" cy="603617"/>
        </a:xfrm>
        <a:prstGeom prst="homePlate">
          <a:avLst/>
        </a:prstGeom>
        <a:solidFill>
          <a:schemeClr val="bg2"/>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sp:txBody>
      <dsp:txXfrm>
        <a:off x="130441" y="28714"/>
        <a:ext cx="1345449" cy="603617"/>
      </dsp:txXfrm>
    </dsp:sp>
    <dsp:sp modelId="{B89C3901-B389-F241-B1FC-954A7151EA37}">
      <dsp:nvSpPr>
        <dsp:cNvPr id="0" name=""/>
        <dsp:cNvSpPr/>
      </dsp:nvSpPr>
      <dsp:spPr>
        <a:xfrm>
          <a:off x="1343116" y="28714"/>
          <a:ext cx="1706155" cy="60361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Variable Definition</a:t>
          </a:r>
          <a:endParaRPr lang="en-US" sz="2000" kern="1200">
            <a:solidFill>
              <a:schemeClr val="bg1"/>
            </a:solidFill>
          </a:endParaRPr>
        </a:p>
      </dsp:txBody>
      <dsp:txXfrm>
        <a:off x="1644925" y="28714"/>
        <a:ext cx="1102538" cy="603617"/>
      </dsp:txXfrm>
    </dsp:sp>
    <dsp:sp modelId="{EEB82426-D3ED-224A-8D05-CAB115075E70}">
      <dsp:nvSpPr>
        <dsp:cNvPr id="0" name=""/>
        <dsp:cNvSpPr/>
      </dsp:nvSpPr>
      <dsp:spPr>
        <a:xfrm>
          <a:off x="2634251" y="28714"/>
          <a:ext cx="1766713"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Exploratory Data Analysis</a:t>
          </a:r>
        </a:p>
      </dsp:txBody>
      <dsp:txXfrm>
        <a:off x="2936060" y="28714"/>
        <a:ext cx="1163096" cy="603617"/>
      </dsp:txXfrm>
    </dsp:sp>
    <dsp:sp modelId="{0EA6DE0C-0F38-974E-AE1D-4CC76F9FB72B}">
      <dsp:nvSpPr>
        <dsp:cNvPr id="0" name=""/>
        <dsp:cNvSpPr/>
      </dsp:nvSpPr>
      <dsp:spPr>
        <a:xfrm>
          <a:off x="4064762" y="28714"/>
          <a:ext cx="1705280"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Model Methodology</a:t>
          </a:r>
          <a:endParaRPr lang="en-US" sz="1600" kern="1200">
            <a:solidFill>
              <a:schemeClr val="tx1"/>
            </a:solidFill>
          </a:endParaRPr>
        </a:p>
      </dsp:txBody>
      <dsp:txXfrm>
        <a:off x="4366571" y="28714"/>
        <a:ext cx="1101663" cy="603617"/>
      </dsp:txXfrm>
    </dsp:sp>
    <dsp:sp modelId="{8FDBE9F3-45CB-9941-8952-200CE8F59F21}">
      <dsp:nvSpPr>
        <dsp:cNvPr id="0" name=""/>
        <dsp:cNvSpPr/>
      </dsp:nvSpPr>
      <dsp:spPr>
        <a:xfrm>
          <a:off x="5468234" y="28714"/>
          <a:ext cx="1391007"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Results</a:t>
          </a:r>
          <a:endParaRPr lang="en-US" sz="1600" kern="1200">
            <a:solidFill>
              <a:schemeClr val="tx1"/>
            </a:solidFill>
          </a:endParaRPr>
        </a:p>
      </dsp:txBody>
      <dsp:txXfrm>
        <a:off x="5770043" y="28714"/>
        <a:ext cx="787390" cy="6036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CE1C7-795E-4B66-B50E-05857ED28C57}">
      <dsp:nvSpPr>
        <dsp:cNvPr id="0" name=""/>
        <dsp:cNvSpPr/>
      </dsp:nvSpPr>
      <dsp:spPr>
        <a:xfrm>
          <a:off x="2356888" y="942"/>
          <a:ext cx="1498459" cy="9739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reflection blurRad="6350" stA="52000" endA="300" endPos="35000" dir="5400000" sy="-100000" algn="bl" rotWithShape="0"/>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b="0" i="0" u="none" strike="noStrike" kern="1200" cap="none" baseline="0" noProof="0">
              <a:latin typeface="Calibri Light"/>
              <a:cs typeface="Calibri Light"/>
            </a:rPr>
            <a:t>Work Life Balance</a:t>
          </a:r>
        </a:p>
      </dsp:txBody>
      <dsp:txXfrm>
        <a:off x="2404435" y="48489"/>
        <a:ext cx="1403365" cy="878904"/>
      </dsp:txXfrm>
    </dsp:sp>
    <dsp:sp modelId="{56A7BC12-66A7-4114-AE19-FF10FA061504}">
      <dsp:nvSpPr>
        <dsp:cNvPr id="0" name=""/>
        <dsp:cNvSpPr/>
      </dsp:nvSpPr>
      <dsp:spPr>
        <a:xfrm>
          <a:off x="1159635" y="487942"/>
          <a:ext cx="3892966" cy="3892966"/>
        </a:xfrm>
        <a:custGeom>
          <a:avLst/>
          <a:gdLst/>
          <a:ahLst/>
          <a:cxnLst/>
          <a:rect l="0" t="0" r="0" b="0"/>
          <a:pathLst>
            <a:path>
              <a:moveTo>
                <a:pt x="2706013" y="154302"/>
              </a:moveTo>
              <a:arcTo wR="1946483" hR="1946483" stAng="17578041" swAng="196214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81538AF-ADDF-4EE4-8536-BF2AB37D96E2}">
      <dsp:nvSpPr>
        <dsp:cNvPr id="0" name=""/>
        <dsp:cNvSpPr/>
      </dsp:nvSpPr>
      <dsp:spPr>
        <a:xfrm>
          <a:off x="4208104" y="1345929"/>
          <a:ext cx="1498459" cy="9739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reflection blurRad="6350" stA="52000" endA="300" endPos="35000" dir="5400000" sy="-100000" algn="bl" rotWithShape="0"/>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latin typeface="Calibri Light" panose="020F0302020204030204"/>
            </a:rPr>
            <a:t>Years at Company</a:t>
          </a:r>
          <a:endParaRPr lang="en-US" sz="2100" kern="1200"/>
        </a:p>
      </dsp:txBody>
      <dsp:txXfrm>
        <a:off x="4255651" y="1393476"/>
        <a:ext cx="1403365" cy="878904"/>
      </dsp:txXfrm>
    </dsp:sp>
    <dsp:sp modelId="{327EA575-34E3-4EF3-8809-D60629EE4B7B}">
      <dsp:nvSpPr>
        <dsp:cNvPr id="0" name=""/>
        <dsp:cNvSpPr/>
      </dsp:nvSpPr>
      <dsp:spPr>
        <a:xfrm>
          <a:off x="1159635" y="487942"/>
          <a:ext cx="3892966" cy="3892966"/>
        </a:xfrm>
        <a:custGeom>
          <a:avLst/>
          <a:gdLst/>
          <a:ahLst/>
          <a:cxnLst/>
          <a:rect l="0" t="0" r="0" b="0"/>
          <a:pathLst>
            <a:path>
              <a:moveTo>
                <a:pt x="3890289" y="1844431"/>
              </a:moveTo>
              <a:arcTo wR="1946483" hR="1946483" stAng="21419680" swAng="219677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136FA20-DFD8-4383-9EC7-D155A5C397E6}">
      <dsp:nvSpPr>
        <dsp:cNvPr id="0" name=""/>
        <dsp:cNvSpPr/>
      </dsp:nvSpPr>
      <dsp:spPr>
        <a:xfrm>
          <a:off x="3501002" y="3522164"/>
          <a:ext cx="1498459" cy="9739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reflection blurRad="6350" stA="52000" endA="300" endPos="35000" dir="5400000" sy="-100000" algn="bl" rotWithShape="0"/>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latin typeface="Calibri Light" panose="020F0302020204030204"/>
            </a:rPr>
            <a:t>Job Satisfaction</a:t>
          </a:r>
          <a:endParaRPr lang="en-US" sz="2100" kern="1200"/>
        </a:p>
      </dsp:txBody>
      <dsp:txXfrm>
        <a:off x="3548549" y="3569711"/>
        <a:ext cx="1403365" cy="878904"/>
      </dsp:txXfrm>
    </dsp:sp>
    <dsp:sp modelId="{CD617C1F-F5F8-457E-B404-3F0B08989109}">
      <dsp:nvSpPr>
        <dsp:cNvPr id="0" name=""/>
        <dsp:cNvSpPr/>
      </dsp:nvSpPr>
      <dsp:spPr>
        <a:xfrm>
          <a:off x="1159635" y="487942"/>
          <a:ext cx="3892966" cy="3892966"/>
        </a:xfrm>
        <a:custGeom>
          <a:avLst/>
          <a:gdLst/>
          <a:ahLst/>
          <a:cxnLst/>
          <a:rect l="0" t="0" r="0" b="0"/>
          <a:pathLst>
            <a:path>
              <a:moveTo>
                <a:pt x="2333631" y="3854077"/>
              </a:moveTo>
              <a:arcTo wR="1946483" hR="1946483" stAng="4711656" swAng="1376689"/>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36BDED3-72FE-4AF8-82B6-453C4829F302}">
      <dsp:nvSpPr>
        <dsp:cNvPr id="0" name=""/>
        <dsp:cNvSpPr/>
      </dsp:nvSpPr>
      <dsp:spPr>
        <a:xfrm>
          <a:off x="1212774" y="3522164"/>
          <a:ext cx="1498459" cy="9739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reflection blurRad="6350" stA="52000" endA="300" endPos="35000" dir="5400000" sy="-100000" algn="bl" rotWithShape="0"/>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latin typeface="Calibri Light" panose="020F0302020204030204"/>
            </a:rPr>
            <a:t>Education</a:t>
          </a:r>
          <a:endParaRPr lang="en-US" sz="2100" kern="1200"/>
        </a:p>
      </dsp:txBody>
      <dsp:txXfrm>
        <a:off x="1260321" y="3569711"/>
        <a:ext cx="1403365" cy="878904"/>
      </dsp:txXfrm>
    </dsp:sp>
    <dsp:sp modelId="{701EEAA8-14F9-4075-8876-D2AB8B622272}">
      <dsp:nvSpPr>
        <dsp:cNvPr id="0" name=""/>
        <dsp:cNvSpPr/>
      </dsp:nvSpPr>
      <dsp:spPr>
        <a:xfrm>
          <a:off x="1159635" y="487942"/>
          <a:ext cx="3892966" cy="3892966"/>
        </a:xfrm>
        <a:custGeom>
          <a:avLst/>
          <a:gdLst/>
          <a:ahLst/>
          <a:cxnLst/>
          <a:rect l="0" t="0" r="0" b="0"/>
          <a:pathLst>
            <a:path>
              <a:moveTo>
                <a:pt x="325357" y="3023863"/>
              </a:moveTo>
              <a:arcTo wR="1946483" hR="1946483" stAng="8783549" swAng="2196771"/>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E097465-8695-4AB6-BAFD-CEFFDC37E2B7}">
      <dsp:nvSpPr>
        <dsp:cNvPr id="0" name=""/>
        <dsp:cNvSpPr/>
      </dsp:nvSpPr>
      <dsp:spPr>
        <a:xfrm>
          <a:off x="505673" y="1345929"/>
          <a:ext cx="1498459" cy="9739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reflection blurRad="6350" stA="52000" endA="300" endPos="35000" dir="5400000" sy="-100000" algn="bl" rotWithShape="0"/>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latin typeface="Calibri Light" panose="020F0302020204030204"/>
            </a:rPr>
            <a:t>Salary</a:t>
          </a:r>
          <a:endParaRPr lang="en-US" sz="2100" kern="1200"/>
        </a:p>
      </dsp:txBody>
      <dsp:txXfrm>
        <a:off x="553220" y="1393476"/>
        <a:ext cx="1403365" cy="878904"/>
      </dsp:txXfrm>
    </dsp:sp>
    <dsp:sp modelId="{3B427EBC-26F9-4D33-9142-4641897E6106}">
      <dsp:nvSpPr>
        <dsp:cNvPr id="0" name=""/>
        <dsp:cNvSpPr/>
      </dsp:nvSpPr>
      <dsp:spPr>
        <a:xfrm>
          <a:off x="1159635" y="487942"/>
          <a:ext cx="3892966" cy="3892966"/>
        </a:xfrm>
        <a:custGeom>
          <a:avLst/>
          <a:gdLst/>
          <a:ahLst/>
          <a:cxnLst/>
          <a:rect l="0" t="0" r="0" b="0"/>
          <a:pathLst>
            <a:path>
              <a:moveTo>
                <a:pt x="339075" y="848742"/>
              </a:moveTo>
              <a:arcTo wR="1946483" hR="1946483" stAng="12859812" swAng="1962148"/>
            </a:path>
          </a:pathLst>
        </a:custGeom>
        <a:noFill/>
        <a:ln w="6350" cap="flat" cmpd="sng" algn="ctr">
          <a:solidFill>
            <a:schemeClr val="accent1">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32CA2-0AC5-1F40-9826-235FCAEA0EC3}">
      <dsp:nvSpPr>
        <dsp:cNvPr id="0" name=""/>
        <dsp:cNvSpPr/>
      </dsp:nvSpPr>
      <dsp:spPr>
        <a:xfrm>
          <a:off x="130441" y="28714"/>
          <a:ext cx="1496353" cy="603617"/>
        </a:xfrm>
        <a:prstGeom prst="homePlate">
          <a:avLst/>
        </a:prstGeom>
        <a:solidFill>
          <a:schemeClr val="bg2"/>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sp:txBody>
      <dsp:txXfrm>
        <a:off x="130441" y="28714"/>
        <a:ext cx="1345449" cy="603617"/>
      </dsp:txXfrm>
    </dsp:sp>
    <dsp:sp modelId="{B89C3901-B389-F241-B1FC-954A7151EA37}">
      <dsp:nvSpPr>
        <dsp:cNvPr id="0" name=""/>
        <dsp:cNvSpPr/>
      </dsp:nvSpPr>
      <dsp:spPr>
        <a:xfrm>
          <a:off x="1343116" y="28714"/>
          <a:ext cx="1706155"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Variable Definition</a:t>
          </a:r>
          <a:endParaRPr lang="en-US" sz="2000" kern="1200">
            <a:solidFill>
              <a:schemeClr val="tx1"/>
            </a:solidFill>
          </a:endParaRPr>
        </a:p>
      </dsp:txBody>
      <dsp:txXfrm>
        <a:off x="1644925" y="28714"/>
        <a:ext cx="1102538" cy="603617"/>
      </dsp:txXfrm>
    </dsp:sp>
    <dsp:sp modelId="{EEB82426-D3ED-224A-8D05-CAB115075E70}">
      <dsp:nvSpPr>
        <dsp:cNvPr id="0" name=""/>
        <dsp:cNvSpPr/>
      </dsp:nvSpPr>
      <dsp:spPr>
        <a:xfrm>
          <a:off x="2634251" y="28714"/>
          <a:ext cx="1766713" cy="60361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Exploratory Data Analysis</a:t>
          </a:r>
        </a:p>
      </dsp:txBody>
      <dsp:txXfrm>
        <a:off x="2936060" y="28714"/>
        <a:ext cx="1163096" cy="603617"/>
      </dsp:txXfrm>
    </dsp:sp>
    <dsp:sp modelId="{0EA6DE0C-0F38-974E-AE1D-4CC76F9FB72B}">
      <dsp:nvSpPr>
        <dsp:cNvPr id="0" name=""/>
        <dsp:cNvSpPr/>
      </dsp:nvSpPr>
      <dsp:spPr>
        <a:xfrm>
          <a:off x="4064762" y="28714"/>
          <a:ext cx="1705280"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Model Methodology</a:t>
          </a:r>
          <a:endParaRPr lang="en-US" sz="1600" kern="1200">
            <a:solidFill>
              <a:schemeClr val="tx1"/>
            </a:solidFill>
          </a:endParaRPr>
        </a:p>
      </dsp:txBody>
      <dsp:txXfrm>
        <a:off x="4366571" y="28714"/>
        <a:ext cx="1101663" cy="603617"/>
      </dsp:txXfrm>
    </dsp:sp>
    <dsp:sp modelId="{8FDBE9F3-45CB-9941-8952-200CE8F59F21}">
      <dsp:nvSpPr>
        <dsp:cNvPr id="0" name=""/>
        <dsp:cNvSpPr/>
      </dsp:nvSpPr>
      <dsp:spPr>
        <a:xfrm>
          <a:off x="5468234" y="28714"/>
          <a:ext cx="1391007"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Results</a:t>
          </a:r>
          <a:endParaRPr lang="en-US" sz="1600" kern="1200">
            <a:solidFill>
              <a:schemeClr val="tx1"/>
            </a:solidFill>
          </a:endParaRPr>
        </a:p>
      </dsp:txBody>
      <dsp:txXfrm>
        <a:off x="5770043" y="28714"/>
        <a:ext cx="787390" cy="60361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32CA2-0AC5-1F40-9826-235FCAEA0EC3}">
      <dsp:nvSpPr>
        <dsp:cNvPr id="0" name=""/>
        <dsp:cNvSpPr/>
      </dsp:nvSpPr>
      <dsp:spPr>
        <a:xfrm>
          <a:off x="130441" y="28714"/>
          <a:ext cx="1496353" cy="603617"/>
        </a:xfrm>
        <a:prstGeom prst="homePlate">
          <a:avLst/>
        </a:prstGeom>
        <a:solidFill>
          <a:schemeClr val="bg2"/>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sp:txBody>
      <dsp:txXfrm>
        <a:off x="130441" y="28714"/>
        <a:ext cx="1345449" cy="603617"/>
      </dsp:txXfrm>
    </dsp:sp>
    <dsp:sp modelId="{B89C3901-B389-F241-B1FC-954A7151EA37}">
      <dsp:nvSpPr>
        <dsp:cNvPr id="0" name=""/>
        <dsp:cNvSpPr/>
      </dsp:nvSpPr>
      <dsp:spPr>
        <a:xfrm>
          <a:off x="1343116" y="28714"/>
          <a:ext cx="1706155"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Variable Definition</a:t>
          </a:r>
          <a:endParaRPr lang="en-US" sz="2000" kern="1200">
            <a:solidFill>
              <a:schemeClr val="tx1"/>
            </a:solidFill>
          </a:endParaRPr>
        </a:p>
      </dsp:txBody>
      <dsp:txXfrm>
        <a:off x="1644925" y="28714"/>
        <a:ext cx="1102538" cy="603617"/>
      </dsp:txXfrm>
    </dsp:sp>
    <dsp:sp modelId="{EEB82426-D3ED-224A-8D05-CAB115075E70}">
      <dsp:nvSpPr>
        <dsp:cNvPr id="0" name=""/>
        <dsp:cNvSpPr/>
      </dsp:nvSpPr>
      <dsp:spPr>
        <a:xfrm>
          <a:off x="2634251" y="28714"/>
          <a:ext cx="1766713" cy="60361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Exploratory Data Analysis</a:t>
          </a:r>
        </a:p>
      </dsp:txBody>
      <dsp:txXfrm>
        <a:off x="2936060" y="28714"/>
        <a:ext cx="1163096" cy="603617"/>
      </dsp:txXfrm>
    </dsp:sp>
    <dsp:sp modelId="{0EA6DE0C-0F38-974E-AE1D-4CC76F9FB72B}">
      <dsp:nvSpPr>
        <dsp:cNvPr id="0" name=""/>
        <dsp:cNvSpPr/>
      </dsp:nvSpPr>
      <dsp:spPr>
        <a:xfrm>
          <a:off x="4064762" y="28714"/>
          <a:ext cx="1705280"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Model Methodology</a:t>
          </a:r>
          <a:endParaRPr lang="en-US" sz="1600" kern="1200">
            <a:solidFill>
              <a:schemeClr val="tx1"/>
            </a:solidFill>
          </a:endParaRPr>
        </a:p>
      </dsp:txBody>
      <dsp:txXfrm>
        <a:off x="4366571" y="28714"/>
        <a:ext cx="1101663" cy="603617"/>
      </dsp:txXfrm>
    </dsp:sp>
    <dsp:sp modelId="{8FDBE9F3-45CB-9941-8952-200CE8F59F21}">
      <dsp:nvSpPr>
        <dsp:cNvPr id="0" name=""/>
        <dsp:cNvSpPr/>
      </dsp:nvSpPr>
      <dsp:spPr>
        <a:xfrm>
          <a:off x="5468234" y="28714"/>
          <a:ext cx="1391007"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Results</a:t>
          </a:r>
          <a:endParaRPr lang="en-US" sz="1600" kern="1200">
            <a:solidFill>
              <a:schemeClr val="tx1"/>
            </a:solidFill>
          </a:endParaRPr>
        </a:p>
      </dsp:txBody>
      <dsp:txXfrm>
        <a:off x="5770043" y="28714"/>
        <a:ext cx="787390" cy="6036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32CA2-0AC5-1F40-9826-235FCAEA0EC3}">
      <dsp:nvSpPr>
        <dsp:cNvPr id="0" name=""/>
        <dsp:cNvSpPr/>
      </dsp:nvSpPr>
      <dsp:spPr>
        <a:xfrm>
          <a:off x="130441" y="28714"/>
          <a:ext cx="1496353" cy="603617"/>
        </a:xfrm>
        <a:prstGeom prst="homePlate">
          <a:avLst/>
        </a:prstGeom>
        <a:solidFill>
          <a:schemeClr val="bg2"/>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sp:txBody>
      <dsp:txXfrm>
        <a:off x="130441" y="28714"/>
        <a:ext cx="1345449" cy="603617"/>
      </dsp:txXfrm>
    </dsp:sp>
    <dsp:sp modelId="{B89C3901-B389-F241-B1FC-954A7151EA37}">
      <dsp:nvSpPr>
        <dsp:cNvPr id="0" name=""/>
        <dsp:cNvSpPr/>
      </dsp:nvSpPr>
      <dsp:spPr>
        <a:xfrm>
          <a:off x="1343116" y="28714"/>
          <a:ext cx="1706155"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Variable Definition</a:t>
          </a:r>
          <a:endParaRPr lang="en-US" sz="2000" kern="1200">
            <a:solidFill>
              <a:schemeClr val="tx1"/>
            </a:solidFill>
          </a:endParaRPr>
        </a:p>
      </dsp:txBody>
      <dsp:txXfrm>
        <a:off x="1644925" y="28714"/>
        <a:ext cx="1102538" cy="603617"/>
      </dsp:txXfrm>
    </dsp:sp>
    <dsp:sp modelId="{EEB82426-D3ED-224A-8D05-CAB115075E70}">
      <dsp:nvSpPr>
        <dsp:cNvPr id="0" name=""/>
        <dsp:cNvSpPr/>
      </dsp:nvSpPr>
      <dsp:spPr>
        <a:xfrm>
          <a:off x="2634251" y="28714"/>
          <a:ext cx="1766713"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Exploratory Data Analysis</a:t>
          </a:r>
        </a:p>
      </dsp:txBody>
      <dsp:txXfrm>
        <a:off x="2936060" y="28714"/>
        <a:ext cx="1163096" cy="603617"/>
      </dsp:txXfrm>
    </dsp:sp>
    <dsp:sp modelId="{0EA6DE0C-0F38-974E-AE1D-4CC76F9FB72B}">
      <dsp:nvSpPr>
        <dsp:cNvPr id="0" name=""/>
        <dsp:cNvSpPr/>
      </dsp:nvSpPr>
      <dsp:spPr>
        <a:xfrm>
          <a:off x="4064762" y="28714"/>
          <a:ext cx="1705280" cy="60361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Model Methodology</a:t>
          </a:r>
          <a:endParaRPr lang="en-US" sz="1600" kern="1200">
            <a:solidFill>
              <a:schemeClr val="bg1"/>
            </a:solidFill>
          </a:endParaRPr>
        </a:p>
      </dsp:txBody>
      <dsp:txXfrm>
        <a:off x="4366571" y="28714"/>
        <a:ext cx="1101663" cy="603617"/>
      </dsp:txXfrm>
    </dsp:sp>
    <dsp:sp modelId="{8FDBE9F3-45CB-9941-8952-200CE8F59F21}">
      <dsp:nvSpPr>
        <dsp:cNvPr id="0" name=""/>
        <dsp:cNvSpPr/>
      </dsp:nvSpPr>
      <dsp:spPr>
        <a:xfrm>
          <a:off x="5468234" y="28714"/>
          <a:ext cx="1391007"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Results</a:t>
          </a:r>
          <a:endParaRPr lang="en-US" sz="1600" kern="1200">
            <a:solidFill>
              <a:schemeClr val="tx1"/>
            </a:solidFill>
          </a:endParaRPr>
        </a:p>
      </dsp:txBody>
      <dsp:txXfrm>
        <a:off x="5770043" y="28714"/>
        <a:ext cx="787390" cy="6036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32CA2-0AC5-1F40-9826-235FCAEA0EC3}">
      <dsp:nvSpPr>
        <dsp:cNvPr id="0" name=""/>
        <dsp:cNvSpPr/>
      </dsp:nvSpPr>
      <dsp:spPr>
        <a:xfrm>
          <a:off x="130441" y="28714"/>
          <a:ext cx="1496353" cy="603617"/>
        </a:xfrm>
        <a:prstGeom prst="homePlate">
          <a:avLst/>
        </a:prstGeom>
        <a:solidFill>
          <a:schemeClr val="bg2"/>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sp:txBody>
      <dsp:txXfrm>
        <a:off x="130441" y="28714"/>
        <a:ext cx="1345449" cy="603617"/>
      </dsp:txXfrm>
    </dsp:sp>
    <dsp:sp modelId="{B89C3901-B389-F241-B1FC-954A7151EA37}">
      <dsp:nvSpPr>
        <dsp:cNvPr id="0" name=""/>
        <dsp:cNvSpPr/>
      </dsp:nvSpPr>
      <dsp:spPr>
        <a:xfrm>
          <a:off x="1379831" y="57429"/>
          <a:ext cx="1706155"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Variable Definition</a:t>
          </a:r>
          <a:endParaRPr lang="en-US" sz="2000" kern="1200">
            <a:solidFill>
              <a:schemeClr val="tx1"/>
            </a:solidFill>
          </a:endParaRPr>
        </a:p>
      </dsp:txBody>
      <dsp:txXfrm>
        <a:off x="1681640" y="57429"/>
        <a:ext cx="1102538" cy="603617"/>
      </dsp:txXfrm>
    </dsp:sp>
    <dsp:sp modelId="{EEB82426-D3ED-224A-8D05-CAB115075E70}">
      <dsp:nvSpPr>
        <dsp:cNvPr id="0" name=""/>
        <dsp:cNvSpPr/>
      </dsp:nvSpPr>
      <dsp:spPr>
        <a:xfrm>
          <a:off x="2634251" y="28714"/>
          <a:ext cx="1766713"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Exploratory Data Analysis</a:t>
          </a:r>
        </a:p>
      </dsp:txBody>
      <dsp:txXfrm>
        <a:off x="2936060" y="28714"/>
        <a:ext cx="1163096" cy="603617"/>
      </dsp:txXfrm>
    </dsp:sp>
    <dsp:sp modelId="{0EA6DE0C-0F38-974E-AE1D-4CC76F9FB72B}">
      <dsp:nvSpPr>
        <dsp:cNvPr id="0" name=""/>
        <dsp:cNvSpPr/>
      </dsp:nvSpPr>
      <dsp:spPr>
        <a:xfrm>
          <a:off x="4064762" y="28714"/>
          <a:ext cx="1705280" cy="60361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Model Methodology</a:t>
          </a:r>
          <a:endParaRPr lang="en-US" sz="1600" kern="1200">
            <a:solidFill>
              <a:schemeClr val="bg1"/>
            </a:solidFill>
          </a:endParaRPr>
        </a:p>
      </dsp:txBody>
      <dsp:txXfrm>
        <a:off x="4366571" y="28714"/>
        <a:ext cx="1101663" cy="603617"/>
      </dsp:txXfrm>
    </dsp:sp>
    <dsp:sp modelId="{8FDBE9F3-45CB-9941-8952-200CE8F59F21}">
      <dsp:nvSpPr>
        <dsp:cNvPr id="0" name=""/>
        <dsp:cNvSpPr/>
      </dsp:nvSpPr>
      <dsp:spPr>
        <a:xfrm>
          <a:off x="5468234" y="28714"/>
          <a:ext cx="1391007"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Results</a:t>
          </a:r>
          <a:endParaRPr lang="en-US" sz="1600" kern="1200">
            <a:solidFill>
              <a:schemeClr val="tx1"/>
            </a:solidFill>
          </a:endParaRPr>
        </a:p>
      </dsp:txBody>
      <dsp:txXfrm>
        <a:off x="5770043" y="28714"/>
        <a:ext cx="787390" cy="60361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32CA2-0AC5-1F40-9826-235FCAEA0EC3}">
      <dsp:nvSpPr>
        <dsp:cNvPr id="0" name=""/>
        <dsp:cNvSpPr/>
      </dsp:nvSpPr>
      <dsp:spPr>
        <a:xfrm>
          <a:off x="130441" y="28714"/>
          <a:ext cx="1496353" cy="603617"/>
        </a:xfrm>
        <a:prstGeom prst="homePlate">
          <a:avLst/>
        </a:prstGeom>
        <a:solidFill>
          <a:schemeClr val="bg2"/>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sp:txBody>
      <dsp:txXfrm>
        <a:off x="130441" y="28714"/>
        <a:ext cx="1345449" cy="603617"/>
      </dsp:txXfrm>
    </dsp:sp>
    <dsp:sp modelId="{B89C3901-B389-F241-B1FC-954A7151EA37}">
      <dsp:nvSpPr>
        <dsp:cNvPr id="0" name=""/>
        <dsp:cNvSpPr/>
      </dsp:nvSpPr>
      <dsp:spPr>
        <a:xfrm>
          <a:off x="1379831" y="57429"/>
          <a:ext cx="1706155"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Variable Definition</a:t>
          </a:r>
          <a:endParaRPr lang="en-US" sz="2000" kern="1200">
            <a:solidFill>
              <a:schemeClr val="tx1"/>
            </a:solidFill>
          </a:endParaRPr>
        </a:p>
      </dsp:txBody>
      <dsp:txXfrm>
        <a:off x="1681640" y="57429"/>
        <a:ext cx="1102538" cy="603617"/>
      </dsp:txXfrm>
    </dsp:sp>
    <dsp:sp modelId="{EEB82426-D3ED-224A-8D05-CAB115075E70}">
      <dsp:nvSpPr>
        <dsp:cNvPr id="0" name=""/>
        <dsp:cNvSpPr/>
      </dsp:nvSpPr>
      <dsp:spPr>
        <a:xfrm>
          <a:off x="2634251" y="28714"/>
          <a:ext cx="1766713"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Exploratory Data Analysis</a:t>
          </a:r>
        </a:p>
      </dsp:txBody>
      <dsp:txXfrm>
        <a:off x="2936060" y="28714"/>
        <a:ext cx="1163096" cy="603617"/>
      </dsp:txXfrm>
    </dsp:sp>
    <dsp:sp modelId="{0EA6DE0C-0F38-974E-AE1D-4CC76F9FB72B}">
      <dsp:nvSpPr>
        <dsp:cNvPr id="0" name=""/>
        <dsp:cNvSpPr/>
      </dsp:nvSpPr>
      <dsp:spPr>
        <a:xfrm>
          <a:off x="4064762" y="28714"/>
          <a:ext cx="1705280" cy="60361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Model Methodology</a:t>
          </a:r>
          <a:endParaRPr lang="en-US" sz="1600" kern="1200">
            <a:solidFill>
              <a:schemeClr val="bg1"/>
            </a:solidFill>
          </a:endParaRPr>
        </a:p>
      </dsp:txBody>
      <dsp:txXfrm>
        <a:off x="4366571" y="28714"/>
        <a:ext cx="1101663" cy="603617"/>
      </dsp:txXfrm>
    </dsp:sp>
    <dsp:sp modelId="{8FDBE9F3-45CB-9941-8952-200CE8F59F21}">
      <dsp:nvSpPr>
        <dsp:cNvPr id="0" name=""/>
        <dsp:cNvSpPr/>
      </dsp:nvSpPr>
      <dsp:spPr>
        <a:xfrm>
          <a:off x="5468234" y="28714"/>
          <a:ext cx="1391007"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Results</a:t>
          </a:r>
          <a:endParaRPr lang="en-US" sz="1600" kern="1200">
            <a:solidFill>
              <a:schemeClr val="tx1"/>
            </a:solidFill>
          </a:endParaRPr>
        </a:p>
      </dsp:txBody>
      <dsp:txXfrm>
        <a:off x="5770043" y="28714"/>
        <a:ext cx="787390" cy="60361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32CA2-0AC5-1F40-9826-235FCAEA0EC3}">
      <dsp:nvSpPr>
        <dsp:cNvPr id="0" name=""/>
        <dsp:cNvSpPr/>
      </dsp:nvSpPr>
      <dsp:spPr>
        <a:xfrm>
          <a:off x="130441" y="28714"/>
          <a:ext cx="1496353" cy="603617"/>
        </a:xfrm>
        <a:prstGeom prst="homePlate">
          <a:avLst/>
        </a:prstGeom>
        <a:solidFill>
          <a:schemeClr val="bg2"/>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latin typeface="Calibri" panose="020F0502020204030204"/>
              <a:ea typeface="+mn-ea"/>
              <a:cs typeface="+mn-cs"/>
            </a:rPr>
            <a:t>Background</a:t>
          </a:r>
        </a:p>
      </dsp:txBody>
      <dsp:txXfrm>
        <a:off x="130441" y="28714"/>
        <a:ext cx="1345449" cy="603617"/>
      </dsp:txXfrm>
    </dsp:sp>
    <dsp:sp modelId="{B89C3901-B389-F241-B1FC-954A7151EA37}">
      <dsp:nvSpPr>
        <dsp:cNvPr id="0" name=""/>
        <dsp:cNvSpPr/>
      </dsp:nvSpPr>
      <dsp:spPr>
        <a:xfrm>
          <a:off x="1343116" y="28714"/>
          <a:ext cx="1706155"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Variable Definition</a:t>
          </a:r>
          <a:endParaRPr lang="en-US" sz="2000" kern="1200">
            <a:solidFill>
              <a:schemeClr val="tx1"/>
            </a:solidFill>
          </a:endParaRPr>
        </a:p>
      </dsp:txBody>
      <dsp:txXfrm>
        <a:off x="1644925" y="28714"/>
        <a:ext cx="1102538" cy="603617"/>
      </dsp:txXfrm>
    </dsp:sp>
    <dsp:sp modelId="{EEB82426-D3ED-224A-8D05-CAB115075E70}">
      <dsp:nvSpPr>
        <dsp:cNvPr id="0" name=""/>
        <dsp:cNvSpPr/>
      </dsp:nvSpPr>
      <dsp:spPr>
        <a:xfrm>
          <a:off x="2634251" y="28714"/>
          <a:ext cx="1766713"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Exploratory Data Analysis</a:t>
          </a:r>
        </a:p>
      </dsp:txBody>
      <dsp:txXfrm>
        <a:off x="2936060" y="28714"/>
        <a:ext cx="1163096" cy="603617"/>
      </dsp:txXfrm>
    </dsp:sp>
    <dsp:sp modelId="{0EA6DE0C-0F38-974E-AE1D-4CC76F9FB72B}">
      <dsp:nvSpPr>
        <dsp:cNvPr id="0" name=""/>
        <dsp:cNvSpPr/>
      </dsp:nvSpPr>
      <dsp:spPr>
        <a:xfrm>
          <a:off x="4064762" y="28714"/>
          <a:ext cx="1705280" cy="603617"/>
        </a:xfrm>
        <a:prstGeom prst="chevron">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Model Methodology</a:t>
          </a:r>
          <a:endParaRPr lang="en-US" sz="1600" kern="1200">
            <a:solidFill>
              <a:schemeClr val="bg1"/>
            </a:solidFill>
          </a:endParaRPr>
        </a:p>
      </dsp:txBody>
      <dsp:txXfrm>
        <a:off x="4366571" y="28714"/>
        <a:ext cx="1101663" cy="603617"/>
      </dsp:txXfrm>
    </dsp:sp>
    <dsp:sp modelId="{8FDBE9F3-45CB-9941-8952-200CE8F59F21}">
      <dsp:nvSpPr>
        <dsp:cNvPr id="0" name=""/>
        <dsp:cNvSpPr/>
      </dsp:nvSpPr>
      <dsp:spPr>
        <a:xfrm>
          <a:off x="5468234" y="28714"/>
          <a:ext cx="1391007" cy="603617"/>
        </a:xfrm>
        <a:prstGeom prst="chevron">
          <a:avLst/>
        </a:prstGeom>
        <a:solidFill>
          <a:schemeClr val="bg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tx1"/>
              </a:solidFill>
            </a:rPr>
            <a:t>Results</a:t>
          </a:r>
          <a:endParaRPr lang="en-US" sz="1600" kern="1200">
            <a:solidFill>
              <a:schemeClr val="tx1"/>
            </a:solidFill>
          </a:endParaRPr>
        </a:p>
      </dsp:txBody>
      <dsp:txXfrm>
        <a:off x="5770043" y="28714"/>
        <a:ext cx="787390" cy="6036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EC19F-FBDC-4FA8-BCCD-BA93A1B1004A}" type="datetimeFigureOut">
              <a:rPr lang="en-US" smtClean="0"/>
              <a:t>6/11/2020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11C38B-A910-4D7D-9B86-443C39B4D92F}" type="slidenum">
              <a:rPr lang="en-US" smtClean="0"/>
              <a:t>‹#›</a:t>
            </a:fld>
            <a:endParaRPr lang="en-US"/>
          </a:p>
        </p:txBody>
      </p:sp>
    </p:spTree>
    <p:extLst>
      <p:ext uri="{BB962C8B-B14F-4D97-AF65-F5344CB8AC3E}">
        <p14:creationId xmlns:p14="http://schemas.microsoft.com/office/powerpoint/2010/main" val="1892078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CB11C38B-A910-4D7D-9B86-443C39B4D92F}" type="slidenum">
              <a:rPr lang="en-US" smtClean="0"/>
              <a:t>1</a:t>
            </a:fld>
            <a:endParaRPr lang="en-US"/>
          </a:p>
        </p:txBody>
      </p:sp>
    </p:spTree>
    <p:extLst>
      <p:ext uri="{BB962C8B-B14F-4D97-AF65-F5344CB8AC3E}">
        <p14:creationId xmlns:p14="http://schemas.microsoft.com/office/powerpoint/2010/main" val="3985705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a:solidFill>
                  <a:schemeClr val="tx1"/>
                </a:solidFill>
                <a:effectLst/>
                <a:latin typeface="+mn-lt"/>
                <a:ea typeface="+mn-ea"/>
                <a:cs typeface="+mn-cs"/>
              </a:rPr>
              <a:t> </a:t>
            </a:r>
            <a:endParaRPr lang="en-US" b="0" i="0">
              <a:effectLst/>
              <a:cs typeface="Calibri"/>
            </a:endParaRPr>
          </a:p>
          <a:p>
            <a:pPr rtl="0" fontAlgn="base"/>
            <a:r>
              <a:rPr lang="en-US" sz="1200" b="0" i="0" kern="1200">
                <a:solidFill>
                  <a:schemeClr val="tx1"/>
                </a:solidFill>
                <a:effectLst/>
                <a:latin typeface="+mn-lt"/>
                <a:ea typeface="+mn-ea"/>
                <a:cs typeface="+mn-cs"/>
              </a:rPr>
              <a:t> </a:t>
            </a:r>
            <a:endParaRPr lang="en-US" b="0" i="0">
              <a:effectLst/>
              <a:cs typeface="Calibri"/>
            </a:endParaRPr>
          </a:p>
          <a:p>
            <a:pPr rtl="0" fontAlgn="base"/>
            <a:r>
              <a:rPr lang="en-US" sz="1200" b="0" i="0" kern="1200">
                <a:solidFill>
                  <a:schemeClr val="tx1"/>
                </a:solidFill>
                <a:effectLst/>
                <a:latin typeface="+mn-lt"/>
                <a:ea typeface="+mn-ea"/>
                <a:cs typeface="+mn-cs"/>
              </a:rPr>
              <a:t> </a:t>
            </a:r>
            <a:endParaRPr lang="en-US" b="0" i="0">
              <a:effectLst/>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B11C38B-A910-4D7D-9B86-443C39B4D92F}" type="slidenum">
              <a:rPr lang="en-US" smtClean="0"/>
              <a:t>10</a:t>
            </a:fld>
            <a:endParaRPr lang="en-US"/>
          </a:p>
        </p:txBody>
      </p:sp>
    </p:spTree>
    <p:extLst>
      <p:ext uri="{BB962C8B-B14F-4D97-AF65-F5344CB8AC3E}">
        <p14:creationId xmlns:p14="http://schemas.microsoft.com/office/powerpoint/2010/main" val="3289001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a:solidFill>
                  <a:schemeClr val="tx1"/>
                </a:solidFill>
                <a:effectLst/>
                <a:latin typeface="+mn-lt"/>
                <a:ea typeface="+mn-ea"/>
                <a:cs typeface="+mn-cs"/>
              </a:rPr>
              <a:t> </a:t>
            </a:r>
            <a:endParaRPr lang="en-US" b="0" i="0">
              <a:effectLst/>
              <a:cs typeface="Calibri"/>
            </a:endParaRPr>
          </a:p>
          <a:p>
            <a:pPr rtl="0" fontAlgn="base"/>
            <a:r>
              <a:rPr lang="en-US" sz="1200" b="0" i="0" kern="1200">
                <a:solidFill>
                  <a:schemeClr val="tx1"/>
                </a:solidFill>
                <a:effectLst/>
                <a:latin typeface="+mn-lt"/>
                <a:ea typeface="+mn-ea"/>
                <a:cs typeface="+mn-cs"/>
              </a:rPr>
              <a:t> </a:t>
            </a:r>
            <a:endParaRPr lang="en-US" b="0" i="0">
              <a:effectLst/>
              <a:cs typeface="Calibri"/>
            </a:endParaRPr>
          </a:p>
          <a:p>
            <a:pPr rtl="0" fontAlgn="base"/>
            <a:r>
              <a:rPr lang="en-US" sz="1200" b="0" i="0" kern="1200">
                <a:solidFill>
                  <a:schemeClr val="tx1"/>
                </a:solidFill>
                <a:effectLst/>
                <a:latin typeface="+mn-lt"/>
                <a:ea typeface="+mn-ea"/>
                <a:cs typeface="+mn-cs"/>
              </a:rPr>
              <a:t> </a:t>
            </a:r>
            <a:endParaRPr lang="en-US" b="0" i="0">
              <a:effectLst/>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B11C38B-A910-4D7D-9B86-443C39B4D92F}" type="slidenum">
              <a:rPr lang="en-US" smtClean="0"/>
              <a:t>11</a:t>
            </a:fld>
            <a:endParaRPr lang="en-US"/>
          </a:p>
        </p:txBody>
      </p:sp>
    </p:spTree>
    <p:extLst>
      <p:ext uri="{BB962C8B-B14F-4D97-AF65-F5344CB8AC3E}">
        <p14:creationId xmlns:p14="http://schemas.microsoft.com/office/powerpoint/2010/main" val="2258748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a:solidFill>
                  <a:schemeClr val="tx1"/>
                </a:solidFill>
                <a:effectLst/>
                <a:latin typeface="+mn-lt"/>
                <a:ea typeface="+mn-ea"/>
                <a:cs typeface="+mn-cs"/>
              </a:rPr>
              <a:t> </a:t>
            </a:r>
            <a:endParaRPr lang="en-US" b="0" i="0">
              <a:effectLst/>
              <a:cs typeface="Calibri"/>
            </a:endParaRPr>
          </a:p>
          <a:p>
            <a:pPr rtl="0" fontAlgn="base"/>
            <a:r>
              <a:rPr lang="en-US" sz="1200" b="0" i="0" kern="1200">
                <a:solidFill>
                  <a:schemeClr val="tx1"/>
                </a:solidFill>
                <a:effectLst/>
                <a:latin typeface="+mn-lt"/>
                <a:ea typeface="+mn-ea"/>
                <a:cs typeface="+mn-cs"/>
              </a:rPr>
              <a:t> </a:t>
            </a:r>
            <a:endParaRPr lang="en-US" b="0" i="0">
              <a:effectLst/>
              <a:cs typeface="Calibri"/>
            </a:endParaRPr>
          </a:p>
          <a:p>
            <a:pPr rtl="0" fontAlgn="base"/>
            <a:r>
              <a:rPr lang="en-US" sz="1200" b="0" i="0" kern="1200">
                <a:solidFill>
                  <a:schemeClr val="tx1"/>
                </a:solidFill>
                <a:effectLst/>
                <a:latin typeface="+mn-lt"/>
                <a:ea typeface="+mn-ea"/>
                <a:cs typeface="+mn-cs"/>
              </a:rPr>
              <a:t> </a:t>
            </a:r>
            <a:endParaRPr lang="en-US" b="0" i="0">
              <a:effectLst/>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B11C38B-A910-4D7D-9B86-443C39B4D92F}" type="slidenum">
              <a:rPr lang="en-US" smtClean="0"/>
              <a:t>12</a:t>
            </a:fld>
            <a:endParaRPr lang="en-US"/>
          </a:p>
        </p:txBody>
      </p:sp>
    </p:spTree>
    <p:extLst>
      <p:ext uri="{BB962C8B-B14F-4D97-AF65-F5344CB8AC3E}">
        <p14:creationId xmlns:p14="http://schemas.microsoft.com/office/powerpoint/2010/main" val="1911283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CB11C38B-A910-4D7D-9B86-443C39B4D92F}" type="slidenum">
              <a:rPr lang="en-US" smtClean="0"/>
              <a:t>13</a:t>
            </a:fld>
            <a:endParaRPr lang="en-US"/>
          </a:p>
        </p:txBody>
      </p:sp>
    </p:spTree>
    <p:extLst>
      <p:ext uri="{BB962C8B-B14F-4D97-AF65-F5344CB8AC3E}">
        <p14:creationId xmlns:p14="http://schemas.microsoft.com/office/powerpoint/2010/main" val="3057539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CB11C38B-A910-4D7D-9B86-443C39B4D92F}" type="slidenum">
              <a:rPr lang="en-US" smtClean="0"/>
              <a:t>14</a:t>
            </a:fld>
            <a:endParaRPr lang="en-US"/>
          </a:p>
        </p:txBody>
      </p:sp>
    </p:spTree>
    <p:extLst>
      <p:ext uri="{BB962C8B-B14F-4D97-AF65-F5344CB8AC3E}">
        <p14:creationId xmlns:p14="http://schemas.microsoft.com/office/powerpoint/2010/main" val="3528401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CB11C38B-A910-4D7D-9B86-443C39B4D92F}" type="slidenum">
              <a:rPr lang="en-US" smtClean="0"/>
              <a:t>15</a:t>
            </a:fld>
            <a:endParaRPr lang="en-US"/>
          </a:p>
        </p:txBody>
      </p:sp>
    </p:spTree>
    <p:extLst>
      <p:ext uri="{BB962C8B-B14F-4D97-AF65-F5344CB8AC3E}">
        <p14:creationId xmlns:p14="http://schemas.microsoft.com/office/powerpoint/2010/main" val="13617600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CB11C38B-A910-4D7D-9B86-443C39B4D92F}" type="slidenum">
              <a:rPr lang="en-US" smtClean="0"/>
              <a:t>16</a:t>
            </a:fld>
            <a:endParaRPr lang="en-US"/>
          </a:p>
        </p:txBody>
      </p:sp>
    </p:spTree>
    <p:extLst>
      <p:ext uri="{BB962C8B-B14F-4D97-AF65-F5344CB8AC3E}">
        <p14:creationId xmlns:p14="http://schemas.microsoft.com/office/powerpoint/2010/main" val="1446579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CB11C38B-A910-4D7D-9B86-443C39B4D92F}" type="slidenum">
              <a:rPr lang="en-US" smtClean="0"/>
              <a:t>17</a:t>
            </a:fld>
            <a:endParaRPr lang="en-US"/>
          </a:p>
        </p:txBody>
      </p:sp>
    </p:spTree>
    <p:extLst>
      <p:ext uri="{BB962C8B-B14F-4D97-AF65-F5344CB8AC3E}">
        <p14:creationId xmlns:p14="http://schemas.microsoft.com/office/powerpoint/2010/main" val="1433706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a:solidFill>
                  <a:schemeClr val="tx1"/>
                </a:solidFill>
                <a:effectLst/>
                <a:latin typeface="+mn-lt"/>
                <a:ea typeface="+mn-ea"/>
                <a:cs typeface="+mn-cs"/>
              </a:rPr>
              <a:t> </a:t>
            </a:r>
            <a:endParaRPr lang="en-US" b="0" i="0">
              <a:effectLst/>
              <a:cs typeface="Calibri"/>
            </a:endParaRPr>
          </a:p>
          <a:p>
            <a:pPr rtl="0" fontAlgn="base"/>
            <a:r>
              <a:rPr lang="en-US" sz="1200" b="0" i="0" kern="1200">
                <a:solidFill>
                  <a:schemeClr val="tx1"/>
                </a:solidFill>
                <a:effectLst/>
                <a:latin typeface="+mn-lt"/>
                <a:ea typeface="+mn-ea"/>
                <a:cs typeface="+mn-cs"/>
              </a:rPr>
              <a:t> </a:t>
            </a:r>
            <a:endParaRPr lang="en-US" b="0" i="0">
              <a:effectLst/>
              <a:cs typeface="Calibri"/>
            </a:endParaRPr>
          </a:p>
          <a:p>
            <a:pPr rtl="0" fontAlgn="base"/>
            <a:r>
              <a:rPr lang="en-US" sz="1200" b="0" i="0" kern="1200">
                <a:solidFill>
                  <a:schemeClr val="tx1"/>
                </a:solidFill>
                <a:effectLst/>
                <a:latin typeface="+mn-lt"/>
                <a:ea typeface="+mn-ea"/>
                <a:cs typeface="+mn-cs"/>
              </a:rPr>
              <a:t> </a:t>
            </a:r>
            <a:endParaRPr lang="en-US" b="0" i="0">
              <a:effectLst/>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B11C38B-A910-4D7D-9B86-443C39B4D92F}" type="slidenum">
              <a:rPr lang="en-US" smtClean="0"/>
              <a:t>18</a:t>
            </a:fld>
            <a:endParaRPr lang="en-US"/>
          </a:p>
        </p:txBody>
      </p:sp>
    </p:spTree>
    <p:extLst>
      <p:ext uri="{BB962C8B-B14F-4D97-AF65-F5344CB8AC3E}">
        <p14:creationId xmlns:p14="http://schemas.microsoft.com/office/powerpoint/2010/main" val="3165779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CB11C38B-A910-4D7D-9B86-443C39B4D92F}" type="slidenum">
              <a:rPr lang="en-US" smtClean="0"/>
              <a:t>19</a:t>
            </a:fld>
            <a:endParaRPr lang="en-US"/>
          </a:p>
        </p:txBody>
      </p:sp>
    </p:spTree>
    <p:extLst>
      <p:ext uri="{BB962C8B-B14F-4D97-AF65-F5344CB8AC3E}">
        <p14:creationId xmlns:p14="http://schemas.microsoft.com/office/powerpoint/2010/main" val="3556362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CB11C38B-A910-4D7D-9B86-443C39B4D92F}" type="slidenum">
              <a:rPr lang="en-US" smtClean="0"/>
              <a:t>2</a:t>
            </a:fld>
            <a:endParaRPr lang="en-US"/>
          </a:p>
        </p:txBody>
      </p:sp>
    </p:spTree>
    <p:extLst>
      <p:ext uri="{BB962C8B-B14F-4D97-AF65-F5344CB8AC3E}">
        <p14:creationId xmlns:p14="http://schemas.microsoft.com/office/powerpoint/2010/main" val="2599238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CB11C38B-A910-4D7D-9B86-443C39B4D92F}" type="slidenum">
              <a:rPr lang="en-US" smtClean="0"/>
              <a:t>3</a:t>
            </a:fld>
            <a:endParaRPr lang="en-US"/>
          </a:p>
        </p:txBody>
      </p:sp>
    </p:spTree>
    <p:extLst>
      <p:ext uri="{BB962C8B-B14F-4D97-AF65-F5344CB8AC3E}">
        <p14:creationId xmlns:p14="http://schemas.microsoft.com/office/powerpoint/2010/main" val="1464977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CB11C38B-A910-4D7D-9B86-443C39B4D92F}" type="slidenum">
              <a:rPr lang="en-US" smtClean="0"/>
              <a:t>4</a:t>
            </a:fld>
            <a:endParaRPr lang="en-US"/>
          </a:p>
        </p:txBody>
      </p:sp>
    </p:spTree>
    <p:extLst>
      <p:ext uri="{BB962C8B-B14F-4D97-AF65-F5344CB8AC3E}">
        <p14:creationId xmlns:p14="http://schemas.microsoft.com/office/powerpoint/2010/main" val="401993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CB11C38B-A910-4D7D-9B86-443C39B4D92F}" type="slidenum">
              <a:rPr lang="en-US" smtClean="0"/>
              <a:t>5</a:t>
            </a:fld>
            <a:endParaRPr lang="en-US"/>
          </a:p>
        </p:txBody>
      </p:sp>
    </p:spTree>
    <p:extLst>
      <p:ext uri="{BB962C8B-B14F-4D97-AF65-F5344CB8AC3E}">
        <p14:creationId xmlns:p14="http://schemas.microsoft.com/office/powerpoint/2010/main" val="699661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CB11C38B-A910-4D7D-9B86-443C39B4D92F}" type="slidenum">
              <a:rPr lang="en-US" smtClean="0"/>
              <a:t>6</a:t>
            </a:fld>
            <a:endParaRPr lang="en-US"/>
          </a:p>
        </p:txBody>
      </p:sp>
    </p:spTree>
    <p:extLst>
      <p:ext uri="{BB962C8B-B14F-4D97-AF65-F5344CB8AC3E}">
        <p14:creationId xmlns:p14="http://schemas.microsoft.com/office/powerpoint/2010/main" val="3909634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a:solidFill>
                  <a:schemeClr val="tx1"/>
                </a:solidFill>
                <a:effectLst/>
                <a:latin typeface="+mn-lt"/>
                <a:ea typeface="+mn-ea"/>
                <a:cs typeface="+mn-cs"/>
              </a:rPr>
              <a:t> </a:t>
            </a:r>
            <a:endParaRPr lang="en-US" b="0" i="0">
              <a:effectLst/>
              <a:cs typeface="Calibri"/>
            </a:endParaRPr>
          </a:p>
          <a:p>
            <a:pPr rtl="0" fontAlgn="base"/>
            <a:r>
              <a:rPr lang="en-US" sz="1200" b="0" i="0" kern="1200">
                <a:solidFill>
                  <a:schemeClr val="tx1"/>
                </a:solidFill>
                <a:effectLst/>
                <a:latin typeface="+mn-lt"/>
                <a:ea typeface="+mn-ea"/>
                <a:cs typeface="+mn-cs"/>
              </a:rPr>
              <a:t> </a:t>
            </a:r>
            <a:endParaRPr lang="en-US" b="0" i="0">
              <a:effectLst/>
              <a:cs typeface="Calibri"/>
            </a:endParaRPr>
          </a:p>
          <a:p>
            <a:pPr rtl="0" fontAlgn="base"/>
            <a:r>
              <a:rPr lang="en-US" sz="1200" b="0" i="0" kern="1200">
                <a:solidFill>
                  <a:schemeClr val="tx1"/>
                </a:solidFill>
                <a:effectLst/>
                <a:latin typeface="+mn-lt"/>
                <a:ea typeface="+mn-ea"/>
                <a:cs typeface="+mn-cs"/>
              </a:rPr>
              <a:t> </a:t>
            </a:r>
            <a:endParaRPr lang="en-US" b="0" i="0">
              <a:effectLst/>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B11C38B-A910-4D7D-9B86-443C39B4D92F}" type="slidenum">
              <a:rPr lang="en-US" smtClean="0"/>
              <a:t>7</a:t>
            </a:fld>
            <a:endParaRPr lang="en-US"/>
          </a:p>
        </p:txBody>
      </p:sp>
    </p:spTree>
    <p:extLst>
      <p:ext uri="{BB962C8B-B14F-4D97-AF65-F5344CB8AC3E}">
        <p14:creationId xmlns:p14="http://schemas.microsoft.com/office/powerpoint/2010/main" val="795124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CB11C38B-A910-4D7D-9B86-443C39B4D92F}" type="slidenum">
              <a:rPr lang="en-US" smtClean="0"/>
              <a:t>8</a:t>
            </a:fld>
            <a:endParaRPr lang="en-US"/>
          </a:p>
        </p:txBody>
      </p:sp>
    </p:spTree>
    <p:extLst>
      <p:ext uri="{BB962C8B-B14F-4D97-AF65-F5344CB8AC3E}">
        <p14:creationId xmlns:p14="http://schemas.microsoft.com/office/powerpoint/2010/main" val="971678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a:solidFill>
                  <a:schemeClr val="tx1"/>
                </a:solidFill>
                <a:effectLst/>
                <a:latin typeface="+mn-lt"/>
                <a:ea typeface="+mn-ea"/>
                <a:cs typeface="+mn-cs"/>
              </a:rPr>
              <a:t> </a:t>
            </a:r>
            <a:endParaRPr lang="en-US" b="0" i="0">
              <a:effectLst/>
              <a:cs typeface="Calibri"/>
            </a:endParaRPr>
          </a:p>
          <a:p>
            <a:pPr rtl="0" fontAlgn="base"/>
            <a:r>
              <a:rPr lang="en-US" sz="1200" b="0" i="0" kern="1200">
                <a:solidFill>
                  <a:schemeClr val="tx1"/>
                </a:solidFill>
                <a:effectLst/>
                <a:latin typeface="+mn-lt"/>
                <a:ea typeface="+mn-ea"/>
                <a:cs typeface="+mn-cs"/>
              </a:rPr>
              <a:t> </a:t>
            </a:r>
            <a:endParaRPr lang="en-US" b="0" i="0">
              <a:effectLst/>
              <a:cs typeface="Calibri"/>
            </a:endParaRPr>
          </a:p>
          <a:p>
            <a:pPr rtl="0" fontAlgn="base"/>
            <a:r>
              <a:rPr lang="en-US" sz="1200" b="0" i="0" kern="1200">
                <a:solidFill>
                  <a:schemeClr val="tx1"/>
                </a:solidFill>
                <a:effectLst/>
                <a:latin typeface="+mn-lt"/>
                <a:ea typeface="+mn-ea"/>
                <a:cs typeface="+mn-cs"/>
              </a:rPr>
              <a:t> </a:t>
            </a:r>
            <a:endParaRPr lang="en-US" b="0" i="0">
              <a:effectLst/>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B11C38B-A910-4D7D-9B86-443C39B4D92F}" type="slidenum">
              <a:rPr lang="en-US" smtClean="0"/>
              <a:t>9</a:t>
            </a:fld>
            <a:endParaRPr lang="en-US"/>
          </a:p>
        </p:txBody>
      </p:sp>
    </p:spTree>
    <p:extLst>
      <p:ext uri="{BB962C8B-B14F-4D97-AF65-F5344CB8AC3E}">
        <p14:creationId xmlns:p14="http://schemas.microsoft.com/office/powerpoint/2010/main" val="959149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BB8164D-01EA-4E40-9301-03CAA366BA81}" type="datetime1">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8395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8E50E3-2CF4-134D-BDC6-5E7FF6D027FF}" type="datetime1">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44721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9EEC36-5813-004D-9F83-B91ACB57AE16}" type="datetime1">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3109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94B470-29B5-454C-857F-98A4E5E6D049}" type="datetime1">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2124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215227D-5E43-1D44-BCDA-27C4AEA81BE6}" type="datetime1">
              <a:rPr lang="en-US" smtClean="0"/>
              <a:t>6/11/2020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42999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8750515-4DEA-A64A-B1F1-5BB4B971FD1A}" type="datetime1">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724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B246C-A5FD-784D-A14A-E8580F62C4CC}" type="datetime1">
              <a:rPr lang="en-US" smtClean="0"/>
              <a:t>6/11/2020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33161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2262877-9B1C-C040-BDD4-02DF8E8CB9BD}" type="datetime1">
              <a:rPr lang="en-US" smtClean="0"/>
              <a:t>6/11/2020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01110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5423A1-8149-8D4D-A23E-840DB08DC2F5}" type="datetime1">
              <a:rPr lang="en-US" smtClean="0"/>
              <a:t>6/11/2020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73019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F78AC-6C48-1E47-96B0-ABD042C5C7AF}" type="datetime1">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0352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9C4ABD-8AD3-4947-A515-ABB552CE9347}" type="datetime1">
              <a:rPr lang="en-US" smtClean="0"/>
              <a:t>6/11/2020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02040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55BBE7-506C-684D-BDF7-75E98446A962}" type="datetime1">
              <a:rPr lang="en-US" smtClean="0"/>
              <a:t>6/11/2020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177669972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14.png"/><Relationship Id="rId5" Type="http://schemas.openxmlformats.org/officeDocument/2006/relationships/diagramQuickStyle" Target="../diagrams/quickStyle9.xml"/><Relationship Id="rId10" Type="http://schemas.openxmlformats.org/officeDocument/2006/relationships/image" Target="../media/image13.png"/><Relationship Id="rId4" Type="http://schemas.openxmlformats.org/officeDocument/2006/relationships/diagramLayout" Target="../diagrams/layout9.xml"/><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10" Type="http://schemas.openxmlformats.org/officeDocument/2006/relationships/image" Target="../media/image19.png"/><Relationship Id="rId4" Type="http://schemas.openxmlformats.org/officeDocument/2006/relationships/diagramLayout" Target="../diagrams/layout11.xml"/><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23.png"/><Relationship Id="rId5" Type="http://schemas.openxmlformats.org/officeDocument/2006/relationships/diagramQuickStyle" Target="../diagrams/quickStyle12.xml"/><Relationship Id="rId10" Type="http://schemas.openxmlformats.org/officeDocument/2006/relationships/image" Target="../media/image22.png"/><Relationship Id="rId4" Type="http://schemas.openxmlformats.org/officeDocument/2006/relationships/diagramLayout" Target="../diagrams/layout12.xml"/><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 Id="rId9" Type="http://schemas.openxmlformats.org/officeDocument/2006/relationships/image" Target="../media/image28.tiff"/></Relationships>
</file>

<file path=ppt/slides/_rels/slide19.xml.rels><?xml version="1.0" encoding="UTF-8" standalone="yes"?>
<Relationships xmlns="http://schemas.openxmlformats.org/package/2006/relationships"><Relationship Id="rId3" Type="http://schemas.openxmlformats.org/officeDocument/2006/relationships/hyperlink" Target="https://www.gallup.com/workplace/247391/fixable-problem-costs-businesses-trillion.aspx#:~:text=The%20cost%20of%20replacing%20an,to%20%242.6%20million%20per%20year."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3.tiff"/><Relationship Id="rId7" Type="http://schemas.openxmlformats.org/officeDocument/2006/relationships/diagramLayout" Target="../diagrams/layout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5.tiff"/><Relationship Id="rId10" Type="http://schemas.microsoft.com/office/2007/relationships/diagramDrawing" Target="../diagrams/drawing4.xml"/><Relationship Id="rId4" Type="http://schemas.openxmlformats.org/officeDocument/2006/relationships/image" Target="../media/image4.tiff"/><Relationship Id="rId9" Type="http://schemas.openxmlformats.org/officeDocument/2006/relationships/diagramColors" Target="../diagrams/colors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tiff"/><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10.png"/><Relationship Id="rId4" Type="http://schemas.openxmlformats.org/officeDocument/2006/relationships/diagramLayout" Target="../diagrams/layout8.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9A99A9D-3AF3-DC43-8623-8A05030B27E9}"/>
              </a:ext>
            </a:extLst>
          </p:cNvPr>
          <p:cNvPicPr>
            <a:picLocks noChangeAspect="1"/>
          </p:cNvPicPr>
          <p:nvPr/>
        </p:nvPicPr>
        <p:blipFill rotWithShape="1">
          <a:blip r:embed="rId3"/>
          <a:srcRect r="33712"/>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41" name="Freeform: Shape 4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3" name="Freeform: Shape 4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477981" y="1122363"/>
            <a:ext cx="4470906" cy="3204134"/>
          </a:xfrm>
        </p:spPr>
        <p:txBody>
          <a:bodyPr anchor="b">
            <a:normAutofit/>
          </a:bodyPr>
          <a:lstStyle/>
          <a:p>
            <a:pPr algn="l"/>
            <a:r>
              <a:rPr lang="en-US" sz="4800" b="1">
                <a:cs typeface="Calibri Light"/>
              </a:rPr>
              <a:t>IBM Employee Attrition Analysis</a:t>
            </a:r>
            <a:endParaRPr lang="en-US" sz="4800" b="1">
              <a:effectLst>
                <a:glow rad="38100">
                  <a:prstClr val="black">
                    <a:lumMod val="65000"/>
                    <a:lumOff val="35000"/>
                    <a:alpha val="50000"/>
                  </a:prstClr>
                </a:glow>
                <a:outerShdw blurRad="28575" dist="31750" dir="13200000" algn="tl" rotWithShape="0">
                  <a:srgbClr val="000000">
                    <a:alpha val="25000"/>
                  </a:srgbClr>
                </a:outerShdw>
              </a:effectLst>
            </a:endParaRPr>
          </a:p>
        </p:txBody>
      </p:sp>
      <p:sp>
        <p:nvSpPr>
          <p:cNvPr id="3" name="Subtitle 2"/>
          <p:cNvSpPr>
            <a:spLocks noGrp="1"/>
          </p:cNvSpPr>
          <p:nvPr>
            <p:ph type="subTitle" idx="1"/>
          </p:nvPr>
        </p:nvSpPr>
        <p:spPr>
          <a:xfrm>
            <a:off x="477981" y="4872922"/>
            <a:ext cx="3933306" cy="1208141"/>
          </a:xfrm>
        </p:spPr>
        <p:txBody>
          <a:bodyPr vert="horz" lIns="91440" tIns="45720" rIns="91440" bIns="45720" rtlCol="0">
            <a:normAutofit/>
          </a:bodyPr>
          <a:lstStyle/>
          <a:p>
            <a:pPr algn="l"/>
            <a:r>
              <a:rPr lang="en-US" sz="2000">
                <a:cs typeface="Calibri"/>
              </a:rPr>
              <a:t>Presenters:  </a:t>
            </a:r>
            <a:r>
              <a:rPr lang="en-US" sz="2000">
                <a:ea typeface="+mn-lt"/>
                <a:cs typeface="+mn-lt"/>
              </a:rPr>
              <a:t>Andrew Leonard, Josh Bender, Kayla Yu, Nick Molinare, Yuanqi Mao</a:t>
            </a:r>
            <a:endParaRPr lang="en-US" sz="2000">
              <a:cs typeface="Calibri"/>
            </a:endParaRPr>
          </a:p>
        </p:txBody>
      </p:sp>
      <p:sp>
        <p:nvSpPr>
          <p:cNvPr id="45" name="Rectangle 4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E5C1F09B-8016-4252-A11E-292DDBB981F4}"/>
              </a:ext>
            </a:extLst>
          </p:cNvPr>
          <p:cNvSpPr>
            <a:spLocks noGrp="1"/>
          </p:cNvSpPr>
          <p:nvPr>
            <p:ph type="sldNum" sz="quarter" idx="12"/>
          </p:nvPr>
        </p:nvSpPr>
        <p:spPr>
          <a:xfrm>
            <a:off x="9753600" y="6356350"/>
            <a:ext cx="1600200" cy="365125"/>
          </a:xfrm>
        </p:spPr>
        <p:txBody>
          <a:bodyPr>
            <a:normAutofit/>
          </a:bodyPr>
          <a:lstStyle/>
          <a:p>
            <a:pPr>
              <a:spcAft>
                <a:spcPts val="600"/>
              </a:spcAft>
            </a:pPr>
            <a:fld id="{48F63A3B-78C7-47BE-AE5E-E10140E04643}" type="slidenum">
              <a:rPr lang="en-US" smtClean="0">
                <a:solidFill>
                  <a:schemeClr val="bg1"/>
                </a:solidFill>
              </a:rPr>
              <a:pPr>
                <a:spcAft>
                  <a:spcPts val="600"/>
                </a:spcAft>
              </a:pPr>
              <a:t>1</a:t>
            </a:fld>
            <a:endParaRPr lang="en-US">
              <a:solidFill>
                <a:schemeClr val="bg1"/>
              </a:solidFill>
            </a:endParaRPr>
          </a:p>
        </p:txBody>
      </p:sp>
      <p:sp>
        <p:nvSpPr>
          <p:cNvPr id="5" name="TextBox 4">
            <a:extLst>
              <a:ext uri="{FF2B5EF4-FFF2-40B4-BE49-F238E27FC236}">
                <a16:creationId xmlns:a16="http://schemas.microsoft.com/office/drawing/2014/main" id="{3FBBF27D-C17C-461C-9D86-0F5E8FC81D6D}"/>
              </a:ext>
            </a:extLst>
          </p:cNvPr>
          <p:cNvSpPr txBox="1"/>
          <p:nvPr/>
        </p:nvSpPr>
        <p:spPr>
          <a:xfrm>
            <a:off x="480291" y="5860472"/>
            <a:ext cx="46366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t>Prepared for MSCA-31008, 6/12/2020</a:t>
            </a:r>
            <a:endParaRPr lang="en-US" sz="1400">
              <a:cs typeface="Calibri"/>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25EB9B00-8472-4EE7-A7AA-C3C7E888DA96}"/>
              </a:ext>
            </a:extLst>
          </p:cNvPr>
          <p:cNvSpPr>
            <a:spLocks noGrp="1"/>
          </p:cNvSpPr>
          <p:nvPr>
            <p:ph type="sldNum" sz="quarter" idx="12"/>
          </p:nvPr>
        </p:nvSpPr>
        <p:spPr/>
        <p:txBody>
          <a:bodyPr/>
          <a:lstStyle/>
          <a:p>
            <a:fld id="{48F63A3B-78C7-47BE-AE5E-E10140E04643}" type="slidenum">
              <a:rPr lang="en-US" dirty="0" smtClean="0"/>
              <a:t>10</a:t>
            </a:fld>
            <a:endParaRPr lang="en-US"/>
          </a:p>
        </p:txBody>
      </p:sp>
      <p:sp>
        <p:nvSpPr>
          <p:cNvPr id="13" name="Title 1">
            <a:extLst>
              <a:ext uri="{FF2B5EF4-FFF2-40B4-BE49-F238E27FC236}">
                <a16:creationId xmlns:a16="http://schemas.microsoft.com/office/drawing/2014/main" id="{1DC52E55-6E52-524B-9F53-331171603CA0}"/>
              </a:ext>
            </a:extLst>
          </p:cNvPr>
          <p:cNvSpPr txBox="1">
            <a:spLocks/>
          </p:cNvSpPr>
          <p:nvPr/>
        </p:nvSpPr>
        <p:spPr>
          <a:xfrm>
            <a:off x="197963" y="439844"/>
            <a:ext cx="11155837" cy="127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cs typeface="Calibri Light"/>
              </a:rPr>
              <a:t>Supervised Learning Models</a:t>
            </a:r>
          </a:p>
        </p:txBody>
      </p:sp>
      <p:graphicFrame>
        <p:nvGraphicFramePr>
          <p:cNvPr id="8" name="Diagram 7">
            <a:extLst>
              <a:ext uri="{FF2B5EF4-FFF2-40B4-BE49-F238E27FC236}">
                <a16:creationId xmlns:a16="http://schemas.microsoft.com/office/drawing/2014/main" id="{F6AA3B6E-6741-3A40-9981-7ECC62B794D3}"/>
              </a:ext>
            </a:extLst>
          </p:cNvPr>
          <p:cNvGraphicFramePr/>
          <p:nvPr>
            <p:extLst>
              <p:ext uri="{D42A27DB-BD31-4B8C-83A1-F6EECF244321}">
                <p14:modId xmlns:p14="http://schemas.microsoft.com/office/powerpoint/2010/main" val="4101022850"/>
              </p:ext>
            </p:extLst>
          </p:nvPr>
        </p:nvGraphicFramePr>
        <p:xfrm>
          <a:off x="5328745" y="19990"/>
          <a:ext cx="6860207" cy="661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Connector 8">
            <a:extLst>
              <a:ext uri="{FF2B5EF4-FFF2-40B4-BE49-F238E27FC236}">
                <a16:creationId xmlns:a16="http://schemas.microsoft.com/office/drawing/2014/main" id="{6288DCC9-644E-E044-AA39-9ACCF63FEAC4}"/>
              </a:ext>
            </a:extLst>
          </p:cNvPr>
          <p:cNvCxnSpPr>
            <a:cxnSpLocks/>
          </p:cNvCxnSpPr>
          <p:nvPr/>
        </p:nvCxnSpPr>
        <p:spPr>
          <a:xfrm flipH="1">
            <a:off x="692151" y="3653504"/>
            <a:ext cx="10807698" cy="0"/>
          </a:xfrm>
          <a:prstGeom prst="line">
            <a:avLst/>
          </a:prstGeom>
          <a:ln w="41275">
            <a:solidFill>
              <a:schemeClr val="accent1">
                <a:alpha val="62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A3C6D28-F747-E04E-A1E9-CA0F991B7528}"/>
              </a:ext>
            </a:extLst>
          </p:cNvPr>
          <p:cNvSpPr txBox="1"/>
          <p:nvPr/>
        </p:nvSpPr>
        <p:spPr>
          <a:xfrm>
            <a:off x="842030" y="1507584"/>
            <a:ext cx="7057174" cy="2031325"/>
          </a:xfrm>
          <a:prstGeom prst="rect">
            <a:avLst/>
          </a:prstGeom>
          <a:noFill/>
        </p:spPr>
        <p:txBody>
          <a:bodyPr wrap="square" rtlCol="0" anchor="t">
            <a:spAutoFit/>
          </a:bodyPr>
          <a:lstStyle/>
          <a:p>
            <a:r>
              <a:rPr lang="en-US" b="1">
                <a:cs typeface="Calibri"/>
              </a:rPr>
              <a:t>Supervised learning goals: </a:t>
            </a:r>
            <a:r>
              <a:rPr lang="en-US">
                <a:cs typeface="Calibri"/>
              </a:rPr>
              <a:t>gain insight into employee attrition factors and gather predicted probabilities of attrition for expected cost analysis</a:t>
            </a:r>
            <a:endParaRPr lang="en-US"/>
          </a:p>
          <a:p>
            <a:endParaRPr lang="en-US"/>
          </a:p>
          <a:p>
            <a:r>
              <a:rPr lang="en-US"/>
              <a:t>Our target variable is highly unbalanced (16% positive class). We implemented a variety of approaches to</a:t>
            </a:r>
            <a:r>
              <a:rPr lang="en-US">
                <a:ea typeface="+mn-lt"/>
                <a:cs typeface="+mn-lt"/>
              </a:rPr>
              <a:t> balance class distribution of employee attrition prior to modeling including Random</a:t>
            </a:r>
            <a:r>
              <a:rPr lang="en-US"/>
              <a:t> Oversampling and SMOTE (</a:t>
            </a:r>
            <a:r>
              <a:rPr lang="en-US" b="1"/>
              <a:t>S</a:t>
            </a:r>
            <a:r>
              <a:rPr lang="en-US"/>
              <a:t>ynthetic </a:t>
            </a:r>
            <a:r>
              <a:rPr lang="en-US" b="1"/>
              <a:t>M</a:t>
            </a:r>
            <a:r>
              <a:rPr lang="en-US"/>
              <a:t>inority </a:t>
            </a:r>
            <a:r>
              <a:rPr lang="en-US" b="1"/>
              <a:t>O</a:t>
            </a:r>
            <a:r>
              <a:rPr lang="en-US"/>
              <a:t>versampling </a:t>
            </a:r>
            <a:r>
              <a:rPr lang="en-US" b="1"/>
              <a:t>T</a:t>
            </a:r>
            <a:r>
              <a:rPr lang="en-US"/>
              <a:t>echnique) </a:t>
            </a:r>
            <a:endParaRPr lang="en-US">
              <a:cs typeface="Calibri"/>
            </a:endParaRPr>
          </a:p>
        </p:txBody>
      </p:sp>
      <p:sp>
        <p:nvSpPr>
          <p:cNvPr id="10" name="TextBox 9">
            <a:extLst>
              <a:ext uri="{FF2B5EF4-FFF2-40B4-BE49-F238E27FC236}">
                <a16:creationId xmlns:a16="http://schemas.microsoft.com/office/drawing/2014/main" id="{448B057A-AC64-DC4B-901E-06E873E6A6E7}"/>
              </a:ext>
            </a:extLst>
          </p:cNvPr>
          <p:cNvSpPr txBox="1"/>
          <p:nvPr/>
        </p:nvSpPr>
        <p:spPr>
          <a:xfrm>
            <a:off x="692152" y="4034063"/>
            <a:ext cx="10157320" cy="923330"/>
          </a:xfrm>
          <a:prstGeom prst="rect">
            <a:avLst/>
          </a:prstGeom>
          <a:noFill/>
        </p:spPr>
        <p:txBody>
          <a:bodyPr wrap="square" rtlCol="0" anchor="t">
            <a:spAutoFit/>
          </a:bodyPr>
          <a:lstStyle/>
          <a:p>
            <a:r>
              <a:rPr lang="en-US"/>
              <a:t>Next, we initiated logistic regression and random forest algorithms on our balanced data and found significant improvement in recall and F1 score. Recall improved drastically on the random oversample while SMOTE returned the most balanced precision/recall metrics and recorded the highest F1 score.</a:t>
            </a:r>
            <a:endParaRPr lang="en-US">
              <a:cs typeface="Calibri"/>
            </a:endParaRPr>
          </a:p>
        </p:txBody>
      </p:sp>
      <p:pic>
        <p:nvPicPr>
          <p:cNvPr id="1025" name="Picture 1">
            <a:extLst>
              <a:ext uri="{FF2B5EF4-FFF2-40B4-BE49-F238E27FC236}">
                <a16:creationId xmlns:a16="http://schemas.microsoft.com/office/drawing/2014/main" id="{6D498F2A-5C93-0142-954C-109A8532BA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5377" y="1118513"/>
            <a:ext cx="2337843" cy="22017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A screenshot of a cell phone&#10;&#10;Description generated with very high confidence">
            <a:extLst>
              <a:ext uri="{FF2B5EF4-FFF2-40B4-BE49-F238E27FC236}">
                <a16:creationId xmlns:a16="http://schemas.microsoft.com/office/drawing/2014/main" id="{302A0816-109A-43A1-94AF-3162A0C338E9}"/>
              </a:ext>
            </a:extLst>
          </p:cNvPr>
          <p:cNvPicPr>
            <a:picLocks noChangeAspect="1"/>
          </p:cNvPicPr>
          <p:nvPr/>
        </p:nvPicPr>
        <p:blipFill>
          <a:blip r:embed="rId9"/>
          <a:stretch>
            <a:fillRect/>
          </a:stretch>
        </p:blipFill>
        <p:spPr>
          <a:xfrm>
            <a:off x="734079" y="5091167"/>
            <a:ext cx="3417948" cy="1247666"/>
          </a:xfrm>
          <a:prstGeom prst="rect">
            <a:avLst/>
          </a:prstGeom>
        </p:spPr>
      </p:pic>
      <p:pic>
        <p:nvPicPr>
          <p:cNvPr id="16" name="Picture 16" descr="A picture containing bird&#10;&#10;Description generated with very high confidence">
            <a:extLst>
              <a:ext uri="{FF2B5EF4-FFF2-40B4-BE49-F238E27FC236}">
                <a16:creationId xmlns:a16="http://schemas.microsoft.com/office/drawing/2014/main" id="{C4AA6450-7318-4DBB-856C-77FE5B6AFC0F}"/>
              </a:ext>
            </a:extLst>
          </p:cNvPr>
          <p:cNvPicPr>
            <a:picLocks noChangeAspect="1"/>
          </p:cNvPicPr>
          <p:nvPr/>
        </p:nvPicPr>
        <p:blipFill>
          <a:blip r:embed="rId10"/>
          <a:stretch>
            <a:fillRect/>
          </a:stretch>
        </p:blipFill>
        <p:spPr>
          <a:xfrm>
            <a:off x="4317224" y="5251137"/>
            <a:ext cx="3010772" cy="1096412"/>
          </a:xfrm>
          <a:prstGeom prst="rect">
            <a:avLst/>
          </a:prstGeom>
        </p:spPr>
      </p:pic>
      <p:pic>
        <p:nvPicPr>
          <p:cNvPr id="17" name="Picture 17" descr="A screenshot of a cell phone&#10;&#10;Description generated with very high confidence">
            <a:extLst>
              <a:ext uri="{FF2B5EF4-FFF2-40B4-BE49-F238E27FC236}">
                <a16:creationId xmlns:a16="http://schemas.microsoft.com/office/drawing/2014/main" id="{B0FBE4C0-07EE-4166-8FAD-63D272ED50C7}"/>
              </a:ext>
            </a:extLst>
          </p:cNvPr>
          <p:cNvPicPr>
            <a:picLocks noChangeAspect="1"/>
          </p:cNvPicPr>
          <p:nvPr/>
        </p:nvPicPr>
        <p:blipFill>
          <a:blip r:embed="rId11"/>
          <a:stretch>
            <a:fillRect/>
          </a:stretch>
        </p:blipFill>
        <p:spPr>
          <a:xfrm>
            <a:off x="7516461" y="5249677"/>
            <a:ext cx="2952604" cy="1017896"/>
          </a:xfrm>
          <a:prstGeom prst="rect">
            <a:avLst/>
          </a:prstGeom>
        </p:spPr>
      </p:pic>
      <p:sp>
        <p:nvSpPr>
          <p:cNvPr id="33" name="Rectangle 32">
            <a:extLst>
              <a:ext uri="{FF2B5EF4-FFF2-40B4-BE49-F238E27FC236}">
                <a16:creationId xmlns:a16="http://schemas.microsoft.com/office/drawing/2014/main" id="{8CEA7AD8-C747-469E-A214-3F7A5F30A35A}"/>
              </a:ext>
            </a:extLst>
          </p:cNvPr>
          <p:cNvSpPr/>
          <p:nvPr/>
        </p:nvSpPr>
        <p:spPr>
          <a:xfrm>
            <a:off x="2532631" y="5618440"/>
            <a:ext cx="325741" cy="13960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258B2C3-510C-4959-89CB-12B074F2BDF1}"/>
              </a:ext>
            </a:extLst>
          </p:cNvPr>
          <p:cNvSpPr/>
          <p:nvPr/>
        </p:nvSpPr>
        <p:spPr>
          <a:xfrm>
            <a:off x="5888921" y="5688241"/>
            <a:ext cx="325741" cy="13960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AF32FB7-BADC-43A5-81DB-2B9D25596E84}"/>
              </a:ext>
            </a:extLst>
          </p:cNvPr>
          <p:cNvSpPr/>
          <p:nvPr/>
        </p:nvSpPr>
        <p:spPr>
          <a:xfrm>
            <a:off x="9041624" y="5688242"/>
            <a:ext cx="325741" cy="13960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3" name="Rectangle 42">
            <a:extLst>
              <a:ext uri="{FF2B5EF4-FFF2-40B4-BE49-F238E27FC236}">
                <a16:creationId xmlns:a16="http://schemas.microsoft.com/office/drawing/2014/main" id="{FAF32FB7-BADC-43A5-81DB-2B9D25596E84}"/>
              </a:ext>
            </a:extLst>
          </p:cNvPr>
          <p:cNvSpPr/>
          <p:nvPr/>
        </p:nvSpPr>
        <p:spPr>
          <a:xfrm>
            <a:off x="9568407" y="5982354"/>
            <a:ext cx="267574" cy="11633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367820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25EB9B00-8472-4EE7-A7AA-C3C7E888DA96}"/>
              </a:ext>
            </a:extLst>
          </p:cNvPr>
          <p:cNvSpPr>
            <a:spLocks noGrp="1"/>
          </p:cNvSpPr>
          <p:nvPr>
            <p:ph type="sldNum" sz="quarter" idx="12"/>
          </p:nvPr>
        </p:nvSpPr>
        <p:spPr/>
        <p:txBody>
          <a:bodyPr/>
          <a:lstStyle/>
          <a:p>
            <a:fld id="{48F63A3B-78C7-47BE-AE5E-E10140E04643}" type="slidenum">
              <a:rPr lang="en-US" dirty="0" smtClean="0"/>
              <a:t>11</a:t>
            </a:fld>
            <a:endParaRPr lang="en-US"/>
          </a:p>
        </p:txBody>
      </p:sp>
      <p:sp>
        <p:nvSpPr>
          <p:cNvPr id="13" name="Title 1">
            <a:extLst>
              <a:ext uri="{FF2B5EF4-FFF2-40B4-BE49-F238E27FC236}">
                <a16:creationId xmlns:a16="http://schemas.microsoft.com/office/drawing/2014/main" id="{1DC52E55-6E52-524B-9F53-331171603CA0}"/>
              </a:ext>
            </a:extLst>
          </p:cNvPr>
          <p:cNvSpPr txBox="1">
            <a:spLocks/>
          </p:cNvSpPr>
          <p:nvPr/>
        </p:nvSpPr>
        <p:spPr>
          <a:xfrm>
            <a:off x="197963" y="439844"/>
            <a:ext cx="11155837" cy="127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cs typeface="Calibri Light"/>
              </a:rPr>
              <a:t>Supervised Learning Models, cont'd</a:t>
            </a:r>
          </a:p>
        </p:txBody>
      </p:sp>
      <p:graphicFrame>
        <p:nvGraphicFramePr>
          <p:cNvPr id="8" name="Diagram 7">
            <a:extLst>
              <a:ext uri="{FF2B5EF4-FFF2-40B4-BE49-F238E27FC236}">
                <a16:creationId xmlns:a16="http://schemas.microsoft.com/office/drawing/2014/main" id="{F6AA3B6E-6741-3A40-9981-7ECC62B794D3}"/>
              </a:ext>
            </a:extLst>
          </p:cNvPr>
          <p:cNvGraphicFramePr/>
          <p:nvPr/>
        </p:nvGraphicFramePr>
        <p:xfrm>
          <a:off x="5328745" y="19990"/>
          <a:ext cx="6860207" cy="661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Connector 8">
            <a:extLst>
              <a:ext uri="{FF2B5EF4-FFF2-40B4-BE49-F238E27FC236}">
                <a16:creationId xmlns:a16="http://schemas.microsoft.com/office/drawing/2014/main" id="{6288DCC9-644E-E044-AA39-9ACCF63FEAC4}"/>
              </a:ext>
            </a:extLst>
          </p:cNvPr>
          <p:cNvCxnSpPr>
            <a:cxnSpLocks/>
          </p:cNvCxnSpPr>
          <p:nvPr/>
        </p:nvCxnSpPr>
        <p:spPr>
          <a:xfrm flipH="1">
            <a:off x="692151" y="3653504"/>
            <a:ext cx="10807698" cy="0"/>
          </a:xfrm>
          <a:prstGeom prst="line">
            <a:avLst/>
          </a:prstGeom>
          <a:ln w="41275">
            <a:solidFill>
              <a:schemeClr val="accent1">
                <a:alpha val="62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48B057A-AC64-DC4B-901E-06E873E6A6E7}"/>
              </a:ext>
            </a:extLst>
          </p:cNvPr>
          <p:cNvSpPr txBox="1"/>
          <p:nvPr/>
        </p:nvSpPr>
        <p:spPr>
          <a:xfrm>
            <a:off x="646431" y="1866144"/>
            <a:ext cx="3169374" cy="1754326"/>
          </a:xfrm>
          <a:prstGeom prst="rect">
            <a:avLst/>
          </a:prstGeom>
          <a:noFill/>
        </p:spPr>
        <p:txBody>
          <a:bodyPr wrap="square" rtlCol="0" anchor="t">
            <a:spAutoFit/>
          </a:bodyPr>
          <a:lstStyle/>
          <a:p>
            <a:r>
              <a:rPr lang="en-US"/>
              <a:t>In addition, we tried Logistic</a:t>
            </a:r>
          </a:p>
          <a:p>
            <a:r>
              <a:rPr lang="en-US">
                <a:cs typeface="Calibri"/>
              </a:rPr>
              <a:t>Regression model to compare</a:t>
            </a:r>
          </a:p>
          <a:p>
            <a:r>
              <a:rPr lang="en-US">
                <a:cs typeface="Calibri"/>
              </a:rPr>
              <a:t>its performance with RF, also trying to explore the direction of effect for each variable, as shown in the figure</a:t>
            </a:r>
          </a:p>
        </p:txBody>
      </p:sp>
      <p:pic>
        <p:nvPicPr>
          <p:cNvPr id="28" name="Picture 28" descr="A screenshot of a cell phone&#10;&#10;Description generated with high confidence">
            <a:extLst>
              <a:ext uri="{FF2B5EF4-FFF2-40B4-BE49-F238E27FC236}">
                <a16:creationId xmlns:a16="http://schemas.microsoft.com/office/drawing/2014/main" id="{F6E09F27-ED0A-46F1-A5C3-EBF3378E3D60}"/>
              </a:ext>
            </a:extLst>
          </p:cNvPr>
          <p:cNvPicPr>
            <a:picLocks noChangeAspect="1"/>
          </p:cNvPicPr>
          <p:nvPr/>
        </p:nvPicPr>
        <p:blipFill>
          <a:blip r:embed="rId8"/>
          <a:stretch>
            <a:fillRect/>
          </a:stretch>
        </p:blipFill>
        <p:spPr>
          <a:xfrm>
            <a:off x="3817620" y="1537206"/>
            <a:ext cx="8267700" cy="4812288"/>
          </a:xfrm>
          <a:prstGeom prst="rect">
            <a:avLst/>
          </a:prstGeom>
        </p:spPr>
      </p:pic>
      <p:sp>
        <p:nvSpPr>
          <p:cNvPr id="32" name="TextBox 31">
            <a:extLst>
              <a:ext uri="{FF2B5EF4-FFF2-40B4-BE49-F238E27FC236}">
                <a16:creationId xmlns:a16="http://schemas.microsoft.com/office/drawing/2014/main" id="{25CCB49E-F5E0-45E9-AA70-C44C1B7A148F}"/>
              </a:ext>
            </a:extLst>
          </p:cNvPr>
          <p:cNvSpPr txBox="1"/>
          <p:nvPr/>
        </p:nvSpPr>
        <p:spPr>
          <a:xfrm>
            <a:off x="646430" y="3938784"/>
            <a:ext cx="3169374" cy="646331"/>
          </a:xfrm>
          <a:prstGeom prst="rect">
            <a:avLst/>
          </a:prstGeom>
          <a:noFill/>
        </p:spPr>
        <p:txBody>
          <a:bodyPr wrap="square" rtlCol="0" anchor="t">
            <a:spAutoFit/>
          </a:bodyPr>
          <a:lstStyle/>
          <a:p>
            <a:r>
              <a:rPr lang="en-US">
                <a:cs typeface="Calibri"/>
              </a:rPr>
              <a:t>The following table shows the classification report of LR model</a:t>
            </a:r>
          </a:p>
        </p:txBody>
      </p:sp>
      <p:pic>
        <p:nvPicPr>
          <p:cNvPr id="12" name="Picture 13" descr="A screenshot of a cell phone&#10;&#10;Description generated with very high confidence">
            <a:extLst>
              <a:ext uri="{FF2B5EF4-FFF2-40B4-BE49-F238E27FC236}">
                <a16:creationId xmlns:a16="http://schemas.microsoft.com/office/drawing/2014/main" id="{FA5C5E10-6640-4F93-9E6B-2090379D331B}"/>
              </a:ext>
            </a:extLst>
          </p:cNvPr>
          <p:cNvPicPr>
            <a:picLocks noChangeAspect="1"/>
          </p:cNvPicPr>
          <p:nvPr/>
        </p:nvPicPr>
        <p:blipFill>
          <a:blip r:embed="rId9"/>
          <a:stretch>
            <a:fillRect/>
          </a:stretch>
        </p:blipFill>
        <p:spPr>
          <a:xfrm>
            <a:off x="542125" y="4847907"/>
            <a:ext cx="3447032" cy="1245573"/>
          </a:xfrm>
          <a:prstGeom prst="rect">
            <a:avLst/>
          </a:prstGeom>
        </p:spPr>
      </p:pic>
    </p:spTree>
    <p:extLst>
      <p:ext uri="{BB962C8B-B14F-4D97-AF65-F5344CB8AC3E}">
        <p14:creationId xmlns:p14="http://schemas.microsoft.com/office/powerpoint/2010/main" val="3366675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25EB9B00-8472-4EE7-A7AA-C3C7E888DA96}"/>
              </a:ext>
            </a:extLst>
          </p:cNvPr>
          <p:cNvSpPr>
            <a:spLocks noGrp="1"/>
          </p:cNvSpPr>
          <p:nvPr>
            <p:ph type="sldNum" sz="quarter" idx="12"/>
          </p:nvPr>
        </p:nvSpPr>
        <p:spPr/>
        <p:txBody>
          <a:bodyPr/>
          <a:lstStyle/>
          <a:p>
            <a:fld id="{48F63A3B-78C7-47BE-AE5E-E10140E04643}" type="slidenum">
              <a:rPr lang="en-US" dirty="0" smtClean="0"/>
              <a:t>12</a:t>
            </a:fld>
            <a:endParaRPr lang="en-US"/>
          </a:p>
        </p:txBody>
      </p:sp>
      <p:sp>
        <p:nvSpPr>
          <p:cNvPr id="13" name="Title 1">
            <a:extLst>
              <a:ext uri="{FF2B5EF4-FFF2-40B4-BE49-F238E27FC236}">
                <a16:creationId xmlns:a16="http://schemas.microsoft.com/office/drawing/2014/main" id="{1DC52E55-6E52-524B-9F53-331171603CA0}"/>
              </a:ext>
            </a:extLst>
          </p:cNvPr>
          <p:cNvSpPr txBox="1">
            <a:spLocks/>
          </p:cNvSpPr>
          <p:nvPr/>
        </p:nvSpPr>
        <p:spPr>
          <a:xfrm>
            <a:off x="197963" y="439844"/>
            <a:ext cx="11155837" cy="127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cs typeface="Calibri Light"/>
              </a:rPr>
              <a:t>Supervised Learning Models, cont'd</a:t>
            </a:r>
          </a:p>
        </p:txBody>
      </p:sp>
      <p:graphicFrame>
        <p:nvGraphicFramePr>
          <p:cNvPr id="8" name="Diagram 7">
            <a:extLst>
              <a:ext uri="{FF2B5EF4-FFF2-40B4-BE49-F238E27FC236}">
                <a16:creationId xmlns:a16="http://schemas.microsoft.com/office/drawing/2014/main" id="{F6AA3B6E-6741-3A40-9981-7ECC62B794D3}"/>
              </a:ext>
            </a:extLst>
          </p:cNvPr>
          <p:cNvGraphicFramePr/>
          <p:nvPr/>
        </p:nvGraphicFramePr>
        <p:xfrm>
          <a:off x="5328745" y="19990"/>
          <a:ext cx="6860207" cy="661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448B057A-AC64-DC4B-901E-06E873E6A6E7}"/>
              </a:ext>
            </a:extLst>
          </p:cNvPr>
          <p:cNvSpPr txBox="1"/>
          <p:nvPr/>
        </p:nvSpPr>
        <p:spPr>
          <a:xfrm>
            <a:off x="611530" y="1714907"/>
            <a:ext cx="5391388" cy="2862322"/>
          </a:xfrm>
          <a:prstGeom prst="rect">
            <a:avLst/>
          </a:prstGeom>
          <a:noFill/>
        </p:spPr>
        <p:txBody>
          <a:bodyPr wrap="square" rtlCol="0" anchor="t">
            <a:spAutoFit/>
          </a:bodyPr>
          <a:lstStyle/>
          <a:p>
            <a:r>
              <a:rPr lang="en-US">
                <a:cs typeface="Calibri"/>
              </a:rPr>
              <a:t>The random forest with SMOTE was our selected model as it handled our categorical data and generalized well. </a:t>
            </a:r>
          </a:p>
          <a:p>
            <a:endParaRPr lang="en-US"/>
          </a:p>
          <a:p>
            <a:r>
              <a:rPr lang="en-US"/>
              <a:t>We used feature importance and partial dependency plots to better understand employee attrition and make data driven recommendations.</a:t>
            </a:r>
          </a:p>
          <a:p>
            <a:endParaRPr lang="en-US">
              <a:cs typeface="Calibri"/>
            </a:endParaRPr>
          </a:p>
          <a:p>
            <a:r>
              <a:rPr lang="en-US">
                <a:cs typeface="Calibri"/>
              </a:rPr>
              <a:t>Finally, we used the predicted probability of attrition for each employee using our RF model to calculate the expected cost of attrition.</a:t>
            </a:r>
          </a:p>
        </p:txBody>
      </p:sp>
      <p:cxnSp>
        <p:nvCxnSpPr>
          <p:cNvPr id="34" name="Straight Connector 33">
            <a:extLst>
              <a:ext uri="{FF2B5EF4-FFF2-40B4-BE49-F238E27FC236}">
                <a16:creationId xmlns:a16="http://schemas.microsoft.com/office/drawing/2014/main" id="{01CAC767-C58F-4DA2-8A17-CC4886BE60CC}"/>
              </a:ext>
            </a:extLst>
          </p:cNvPr>
          <p:cNvCxnSpPr>
            <a:cxnSpLocks/>
          </p:cNvCxnSpPr>
          <p:nvPr/>
        </p:nvCxnSpPr>
        <p:spPr>
          <a:xfrm flipH="1">
            <a:off x="610716" y="3595337"/>
            <a:ext cx="5171225" cy="11633"/>
          </a:xfrm>
          <a:prstGeom prst="line">
            <a:avLst/>
          </a:prstGeom>
          <a:ln w="41275">
            <a:solidFill>
              <a:schemeClr val="accent1">
                <a:alpha val="62000"/>
              </a:schemeClr>
            </a:solidFill>
          </a:ln>
        </p:spPr>
        <p:style>
          <a:lnRef idx="1">
            <a:schemeClr val="accent1"/>
          </a:lnRef>
          <a:fillRef idx="0">
            <a:schemeClr val="accent1"/>
          </a:fillRef>
          <a:effectRef idx="0">
            <a:schemeClr val="accent1"/>
          </a:effectRef>
          <a:fontRef idx="minor">
            <a:schemeClr val="tx1"/>
          </a:fontRef>
        </p:style>
      </p:cxnSp>
      <p:pic>
        <p:nvPicPr>
          <p:cNvPr id="12" name="Picture 13" descr="A screenshot of a cell phone&#10;&#10;Description generated with high confidence">
            <a:extLst>
              <a:ext uri="{FF2B5EF4-FFF2-40B4-BE49-F238E27FC236}">
                <a16:creationId xmlns:a16="http://schemas.microsoft.com/office/drawing/2014/main" id="{F36753F2-98DA-4C11-B9CF-A357FB9AA06A}"/>
              </a:ext>
            </a:extLst>
          </p:cNvPr>
          <p:cNvPicPr>
            <a:picLocks noChangeAspect="1"/>
          </p:cNvPicPr>
          <p:nvPr/>
        </p:nvPicPr>
        <p:blipFill>
          <a:blip r:embed="rId8"/>
          <a:stretch>
            <a:fillRect/>
          </a:stretch>
        </p:blipFill>
        <p:spPr>
          <a:xfrm>
            <a:off x="1816003" y="4579091"/>
            <a:ext cx="3255077" cy="2074047"/>
          </a:xfrm>
          <a:prstGeom prst="rect">
            <a:avLst/>
          </a:prstGeom>
        </p:spPr>
      </p:pic>
      <p:pic>
        <p:nvPicPr>
          <p:cNvPr id="14" name="Picture 14" descr="A close up of text on a white background&#10;&#10;Description generated with very high confidence">
            <a:extLst>
              <a:ext uri="{FF2B5EF4-FFF2-40B4-BE49-F238E27FC236}">
                <a16:creationId xmlns:a16="http://schemas.microsoft.com/office/drawing/2014/main" id="{379F84EB-1F82-4FA1-92E4-97F1CC52FFF7}"/>
              </a:ext>
            </a:extLst>
          </p:cNvPr>
          <p:cNvPicPr>
            <a:picLocks noChangeAspect="1"/>
          </p:cNvPicPr>
          <p:nvPr/>
        </p:nvPicPr>
        <p:blipFill>
          <a:blip r:embed="rId9"/>
          <a:stretch>
            <a:fillRect/>
          </a:stretch>
        </p:blipFill>
        <p:spPr>
          <a:xfrm>
            <a:off x="6888247" y="4104889"/>
            <a:ext cx="3999627" cy="2469855"/>
          </a:xfrm>
          <a:prstGeom prst="rect">
            <a:avLst/>
          </a:prstGeom>
        </p:spPr>
      </p:pic>
      <p:pic>
        <p:nvPicPr>
          <p:cNvPr id="15" name="Picture 15" descr="A screenshot of a social media post&#10;&#10;Description generated with very high confidence">
            <a:extLst>
              <a:ext uri="{FF2B5EF4-FFF2-40B4-BE49-F238E27FC236}">
                <a16:creationId xmlns:a16="http://schemas.microsoft.com/office/drawing/2014/main" id="{52F78482-0844-4F3F-AFA0-658BF673041B}"/>
              </a:ext>
            </a:extLst>
          </p:cNvPr>
          <p:cNvPicPr>
            <a:picLocks noChangeAspect="1"/>
          </p:cNvPicPr>
          <p:nvPr/>
        </p:nvPicPr>
        <p:blipFill>
          <a:blip r:embed="rId10"/>
          <a:stretch>
            <a:fillRect/>
          </a:stretch>
        </p:blipFill>
        <p:spPr>
          <a:xfrm>
            <a:off x="6097163" y="1343964"/>
            <a:ext cx="5797017" cy="2849659"/>
          </a:xfrm>
          <a:prstGeom prst="rect">
            <a:avLst/>
          </a:prstGeom>
        </p:spPr>
      </p:pic>
    </p:spTree>
    <p:extLst>
      <p:ext uri="{BB962C8B-B14F-4D97-AF65-F5344CB8AC3E}">
        <p14:creationId xmlns:p14="http://schemas.microsoft.com/office/powerpoint/2010/main" val="300438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C6B6-0279-4C11-AA61-E57F3C2C7E46}"/>
              </a:ext>
            </a:extLst>
          </p:cNvPr>
          <p:cNvSpPr>
            <a:spLocks noGrp="1"/>
          </p:cNvSpPr>
          <p:nvPr>
            <p:ph type="title"/>
          </p:nvPr>
        </p:nvSpPr>
        <p:spPr>
          <a:xfrm>
            <a:off x="319729" y="262824"/>
            <a:ext cx="10515600" cy="1273233"/>
          </a:xfrm>
        </p:spPr>
        <p:txBody>
          <a:bodyPr>
            <a:normAutofit/>
          </a:bodyPr>
          <a:lstStyle/>
          <a:p>
            <a:r>
              <a:rPr lang="en-US" sz="3600" b="1"/>
              <a:t>Results and Implications</a:t>
            </a:r>
          </a:p>
        </p:txBody>
      </p:sp>
      <p:graphicFrame>
        <p:nvGraphicFramePr>
          <p:cNvPr id="6" name="Diagram 5">
            <a:extLst>
              <a:ext uri="{FF2B5EF4-FFF2-40B4-BE49-F238E27FC236}">
                <a16:creationId xmlns:a16="http://schemas.microsoft.com/office/drawing/2014/main" id="{3A90FB56-45C0-6A42-8189-128C363DCE2E}"/>
              </a:ext>
            </a:extLst>
          </p:cNvPr>
          <p:cNvGraphicFramePr/>
          <p:nvPr/>
        </p:nvGraphicFramePr>
        <p:xfrm>
          <a:off x="5328745" y="19990"/>
          <a:ext cx="6860207" cy="661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TextBox 24">
            <a:extLst>
              <a:ext uri="{FF2B5EF4-FFF2-40B4-BE49-F238E27FC236}">
                <a16:creationId xmlns:a16="http://schemas.microsoft.com/office/drawing/2014/main" id="{4CBB6813-6655-614E-B299-678D935B5A7B}"/>
              </a:ext>
            </a:extLst>
          </p:cNvPr>
          <p:cNvSpPr txBox="1"/>
          <p:nvPr/>
        </p:nvSpPr>
        <p:spPr>
          <a:xfrm>
            <a:off x="983516" y="1238207"/>
            <a:ext cx="4555022" cy="369332"/>
          </a:xfrm>
          <a:prstGeom prst="rect">
            <a:avLst/>
          </a:prstGeom>
          <a:solidFill>
            <a:schemeClr val="accent1"/>
          </a:solidFill>
        </p:spPr>
        <p:txBody>
          <a:bodyPr wrap="square" rtlCol="0">
            <a:spAutoFit/>
          </a:bodyPr>
          <a:lstStyle/>
          <a:p>
            <a:r>
              <a:rPr lang="en-US" b="1">
                <a:solidFill>
                  <a:schemeClr val="bg1"/>
                </a:solidFill>
              </a:rPr>
              <a:t>Feature Mean Value: Highest Attrition Cluster</a:t>
            </a:r>
          </a:p>
        </p:txBody>
      </p:sp>
      <p:sp>
        <p:nvSpPr>
          <p:cNvPr id="26" name="TextBox 25">
            <a:extLst>
              <a:ext uri="{FF2B5EF4-FFF2-40B4-BE49-F238E27FC236}">
                <a16:creationId xmlns:a16="http://schemas.microsoft.com/office/drawing/2014/main" id="{DD543DF7-8488-D749-BFD2-DF9AB9ED0261}"/>
              </a:ext>
            </a:extLst>
          </p:cNvPr>
          <p:cNvSpPr txBox="1"/>
          <p:nvPr/>
        </p:nvSpPr>
        <p:spPr>
          <a:xfrm>
            <a:off x="7365030" y="1238207"/>
            <a:ext cx="4555022" cy="369332"/>
          </a:xfrm>
          <a:prstGeom prst="rect">
            <a:avLst/>
          </a:prstGeom>
          <a:solidFill>
            <a:schemeClr val="accent1"/>
          </a:solidFill>
        </p:spPr>
        <p:txBody>
          <a:bodyPr wrap="square" rtlCol="0">
            <a:spAutoFit/>
          </a:bodyPr>
          <a:lstStyle/>
          <a:p>
            <a:pPr algn="ctr"/>
            <a:r>
              <a:rPr lang="en-US" b="1">
                <a:solidFill>
                  <a:schemeClr val="bg1"/>
                </a:solidFill>
              </a:rPr>
              <a:t>Feature Mean Value: Total Dataset</a:t>
            </a:r>
          </a:p>
        </p:txBody>
      </p:sp>
      <p:pic>
        <p:nvPicPr>
          <p:cNvPr id="27" name="Picture 28" descr="A picture containing bird, flower&#10;&#10;Description generated with very high confidence">
            <a:extLst>
              <a:ext uri="{FF2B5EF4-FFF2-40B4-BE49-F238E27FC236}">
                <a16:creationId xmlns:a16="http://schemas.microsoft.com/office/drawing/2014/main" id="{C45E8527-B417-434C-8B14-429C4A50778C}"/>
              </a:ext>
            </a:extLst>
          </p:cNvPr>
          <p:cNvPicPr>
            <a:picLocks noChangeAspect="1"/>
          </p:cNvPicPr>
          <p:nvPr/>
        </p:nvPicPr>
        <p:blipFill>
          <a:blip r:embed="rId8"/>
          <a:stretch>
            <a:fillRect/>
          </a:stretch>
        </p:blipFill>
        <p:spPr>
          <a:xfrm>
            <a:off x="7265663" y="2716095"/>
            <a:ext cx="4641329" cy="2102801"/>
          </a:xfrm>
          <a:prstGeom prst="rect">
            <a:avLst/>
          </a:prstGeom>
          <a:effectLst>
            <a:outerShdw blurRad="50800" dist="38100" dir="2700000" algn="tl" rotWithShape="0">
              <a:prstClr val="black">
                <a:alpha val="40000"/>
              </a:prstClr>
            </a:outerShdw>
          </a:effectLst>
        </p:spPr>
      </p:pic>
      <p:pic>
        <p:nvPicPr>
          <p:cNvPr id="29" name="Picture 22" descr="A screenshot of a cell phone&#10;&#10;Description generated with very high confidence">
            <a:extLst>
              <a:ext uri="{FF2B5EF4-FFF2-40B4-BE49-F238E27FC236}">
                <a16:creationId xmlns:a16="http://schemas.microsoft.com/office/drawing/2014/main" id="{D576C77E-45F1-A740-BBB3-C8CA166ADB7E}"/>
              </a:ext>
            </a:extLst>
          </p:cNvPr>
          <p:cNvPicPr>
            <a:picLocks noChangeAspect="1"/>
          </p:cNvPicPr>
          <p:nvPr/>
        </p:nvPicPr>
        <p:blipFill>
          <a:blip r:embed="rId9"/>
          <a:stretch>
            <a:fillRect/>
          </a:stretch>
        </p:blipFill>
        <p:spPr>
          <a:xfrm>
            <a:off x="4015779" y="2106240"/>
            <a:ext cx="2156460" cy="2114204"/>
          </a:xfrm>
          <a:prstGeom prst="rect">
            <a:avLst/>
          </a:prstGeom>
          <a:effectLst>
            <a:outerShdw blurRad="50800" dist="38100" dir="2700000" algn="tl" rotWithShape="0">
              <a:prstClr val="black">
                <a:alpha val="40000"/>
              </a:prstClr>
            </a:outerShdw>
          </a:effectLst>
        </p:spPr>
      </p:pic>
      <p:pic>
        <p:nvPicPr>
          <p:cNvPr id="30" name="Picture 23" descr="A picture containing bird&#10;&#10;Description generated with very high confidence">
            <a:extLst>
              <a:ext uri="{FF2B5EF4-FFF2-40B4-BE49-F238E27FC236}">
                <a16:creationId xmlns:a16="http://schemas.microsoft.com/office/drawing/2014/main" id="{A0F88C5A-BAA9-4A46-A951-80D473CF8432}"/>
              </a:ext>
            </a:extLst>
          </p:cNvPr>
          <p:cNvPicPr>
            <a:picLocks noChangeAspect="1"/>
          </p:cNvPicPr>
          <p:nvPr/>
        </p:nvPicPr>
        <p:blipFill>
          <a:blip r:embed="rId10"/>
          <a:stretch>
            <a:fillRect/>
          </a:stretch>
        </p:blipFill>
        <p:spPr>
          <a:xfrm>
            <a:off x="517827" y="5130594"/>
            <a:ext cx="2743200" cy="1307162"/>
          </a:xfrm>
          <a:prstGeom prst="rect">
            <a:avLst/>
          </a:prstGeom>
          <a:effectLst>
            <a:outerShdw blurRad="50800" dist="38100" dir="2700000" algn="tl" rotWithShape="0">
              <a:prstClr val="black">
                <a:alpha val="40000"/>
              </a:prstClr>
            </a:outerShdw>
          </a:effectLst>
        </p:spPr>
      </p:pic>
      <p:pic>
        <p:nvPicPr>
          <p:cNvPr id="31" name="Picture 24" descr="A screenshot of a cell phone&#10;&#10;Description generated with very high confidence">
            <a:extLst>
              <a:ext uri="{FF2B5EF4-FFF2-40B4-BE49-F238E27FC236}">
                <a16:creationId xmlns:a16="http://schemas.microsoft.com/office/drawing/2014/main" id="{99A89FCF-6007-314B-BDAA-921599E1A2F6}"/>
              </a:ext>
            </a:extLst>
          </p:cNvPr>
          <p:cNvPicPr>
            <a:picLocks noChangeAspect="1"/>
          </p:cNvPicPr>
          <p:nvPr/>
        </p:nvPicPr>
        <p:blipFill>
          <a:blip r:embed="rId11"/>
          <a:stretch>
            <a:fillRect/>
          </a:stretch>
        </p:blipFill>
        <p:spPr>
          <a:xfrm>
            <a:off x="4015779" y="4839196"/>
            <a:ext cx="2440727" cy="1889959"/>
          </a:xfrm>
          <a:prstGeom prst="rect">
            <a:avLst/>
          </a:prstGeom>
          <a:effectLst>
            <a:outerShdw blurRad="50800" dist="38100" dir="2700000" algn="tl" rotWithShape="0">
              <a:prstClr val="black">
                <a:alpha val="40000"/>
              </a:prstClr>
            </a:outerShdw>
          </a:effectLst>
        </p:spPr>
      </p:pic>
      <p:grpSp>
        <p:nvGrpSpPr>
          <p:cNvPr id="32" name="Group 31">
            <a:extLst>
              <a:ext uri="{FF2B5EF4-FFF2-40B4-BE49-F238E27FC236}">
                <a16:creationId xmlns:a16="http://schemas.microsoft.com/office/drawing/2014/main" id="{9C77B634-405A-EB42-9B9C-34F2C171FA6B}"/>
              </a:ext>
            </a:extLst>
          </p:cNvPr>
          <p:cNvGrpSpPr/>
          <p:nvPr/>
        </p:nvGrpSpPr>
        <p:grpSpPr>
          <a:xfrm>
            <a:off x="517827" y="2504552"/>
            <a:ext cx="2743200" cy="924448"/>
            <a:chOff x="1381760" y="2229831"/>
            <a:chExt cx="2743200" cy="924448"/>
          </a:xfrm>
        </p:grpSpPr>
        <p:pic>
          <p:nvPicPr>
            <p:cNvPr id="33" name="Picture 21" descr="A picture containing knife, table&#10;&#10;Description generated with very high confidence">
              <a:extLst>
                <a:ext uri="{FF2B5EF4-FFF2-40B4-BE49-F238E27FC236}">
                  <a16:creationId xmlns:a16="http://schemas.microsoft.com/office/drawing/2014/main" id="{FBC50184-A0D4-7340-A183-F517C8EE6325}"/>
                </a:ext>
              </a:extLst>
            </p:cNvPr>
            <p:cNvPicPr>
              <a:picLocks noChangeAspect="1"/>
            </p:cNvPicPr>
            <p:nvPr/>
          </p:nvPicPr>
          <p:blipFill>
            <a:blip r:embed="rId12"/>
            <a:stretch>
              <a:fillRect/>
            </a:stretch>
          </p:blipFill>
          <p:spPr>
            <a:xfrm>
              <a:off x="1381760" y="2229831"/>
              <a:ext cx="2743200" cy="924448"/>
            </a:xfrm>
            <a:prstGeom prst="rect">
              <a:avLst/>
            </a:prstGeom>
            <a:effectLst>
              <a:outerShdw blurRad="50800" dist="38100" dir="2700000" algn="tl" rotWithShape="0">
                <a:prstClr val="black">
                  <a:alpha val="40000"/>
                </a:prstClr>
              </a:outerShdw>
            </a:effectLst>
          </p:spPr>
        </p:pic>
        <p:sp>
          <p:nvSpPr>
            <p:cNvPr id="34" name="Rectangle: Rounded Corners 47">
              <a:extLst>
                <a:ext uri="{FF2B5EF4-FFF2-40B4-BE49-F238E27FC236}">
                  <a16:creationId xmlns:a16="http://schemas.microsoft.com/office/drawing/2014/main" id="{E81DA29E-512E-1A49-8E71-2AF1E6BCB9D0}"/>
                </a:ext>
              </a:extLst>
            </p:cNvPr>
            <p:cNvSpPr/>
            <p:nvPr/>
          </p:nvSpPr>
          <p:spPr>
            <a:xfrm>
              <a:off x="1381760" y="2760378"/>
              <a:ext cx="2647696" cy="38788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2EC81556-19C1-9641-A7ED-E51E70CCE859}"/>
              </a:ext>
            </a:extLst>
          </p:cNvPr>
          <p:cNvSpPr txBox="1"/>
          <p:nvPr/>
        </p:nvSpPr>
        <p:spPr>
          <a:xfrm>
            <a:off x="1179020" y="1766750"/>
            <a:ext cx="1500187" cy="369332"/>
          </a:xfrm>
          <a:prstGeom prst="rect">
            <a:avLst/>
          </a:prstGeom>
          <a:noFill/>
        </p:spPr>
        <p:txBody>
          <a:bodyPr wrap="square" rtlCol="0">
            <a:spAutoFit/>
          </a:bodyPr>
          <a:lstStyle/>
          <a:p>
            <a:r>
              <a:rPr lang="en-US" u="sng"/>
              <a:t>Financials</a:t>
            </a:r>
          </a:p>
        </p:txBody>
      </p:sp>
      <p:sp>
        <p:nvSpPr>
          <p:cNvPr id="35" name="TextBox 34">
            <a:extLst>
              <a:ext uri="{FF2B5EF4-FFF2-40B4-BE49-F238E27FC236}">
                <a16:creationId xmlns:a16="http://schemas.microsoft.com/office/drawing/2014/main" id="{48ED7AD0-A275-EC43-A86E-0E82FED1EA3E}"/>
              </a:ext>
            </a:extLst>
          </p:cNvPr>
          <p:cNvSpPr txBox="1"/>
          <p:nvPr/>
        </p:nvSpPr>
        <p:spPr>
          <a:xfrm>
            <a:off x="944832" y="4554361"/>
            <a:ext cx="1889190" cy="369332"/>
          </a:xfrm>
          <a:prstGeom prst="rect">
            <a:avLst/>
          </a:prstGeom>
          <a:noFill/>
        </p:spPr>
        <p:txBody>
          <a:bodyPr wrap="square" rtlCol="0">
            <a:spAutoFit/>
          </a:bodyPr>
          <a:lstStyle/>
          <a:p>
            <a:r>
              <a:rPr lang="en-US" u="sng"/>
              <a:t>Job Contribution</a:t>
            </a:r>
          </a:p>
        </p:txBody>
      </p:sp>
      <p:sp>
        <p:nvSpPr>
          <p:cNvPr id="36" name="TextBox 35">
            <a:extLst>
              <a:ext uri="{FF2B5EF4-FFF2-40B4-BE49-F238E27FC236}">
                <a16:creationId xmlns:a16="http://schemas.microsoft.com/office/drawing/2014/main" id="{BD933AE8-018C-AD4D-987A-6FC49A333CF9}"/>
              </a:ext>
            </a:extLst>
          </p:cNvPr>
          <p:cNvSpPr txBox="1"/>
          <p:nvPr/>
        </p:nvSpPr>
        <p:spPr>
          <a:xfrm>
            <a:off x="4460350" y="4469864"/>
            <a:ext cx="1736790" cy="369332"/>
          </a:xfrm>
          <a:prstGeom prst="rect">
            <a:avLst/>
          </a:prstGeom>
          <a:noFill/>
        </p:spPr>
        <p:txBody>
          <a:bodyPr wrap="square" rtlCol="0">
            <a:spAutoFit/>
          </a:bodyPr>
          <a:lstStyle/>
          <a:p>
            <a:r>
              <a:rPr lang="en-US" u="sng"/>
              <a:t>Demographics</a:t>
            </a:r>
          </a:p>
        </p:txBody>
      </p:sp>
      <p:sp>
        <p:nvSpPr>
          <p:cNvPr id="37" name="TextBox 36">
            <a:extLst>
              <a:ext uri="{FF2B5EF4-FFF2-40B4-BE49-F238E27FC236}">
                <a16:creationId xmlns:a16="http://schemas.microsoft.com/office/drawing/2014/main" id="{61F74783-2F36-F848-8815-1956D30EE292}"/>
              </a:ext>
            </a:extLst>
          </p:cNvPr>
          <p:cNvSpPr txBox="1"/>
          <p:nvPr/>
        </p:nvSpPr>
        <p:spPr>
          <a:xfrm>
            <a:off x="4696953" y="1764146"/>
            <a:ext cx="1500187" cy="369332"/>
          </a:xfrm>
          <a:prstGeom prst="rect">
            <a:avLst/>
          </a:prstGeom>
          <a:noFill/>
        </p:spPr>
        <p:txBody>
          <a:bodyPr wrap="square" rtlCol="0">
            <a:spAutoFit/>
          </a:bodyPr>
          <a:lstStyle/>
          <a:p>
            <a:r>
              <a:rPr lang="en-US" u="sng"/>
              <a:t>Job Role</a:t>
            </a:r>
          </a:p>
        </p:txBody>
      </p:sp>
    </p:spTree>
    <p:extLst>
      <p:ext uri="{BB962C8B-B14F-4D97-AF65-F5344CB8AC3E}">
        <p14:creationId xmlns:p14="http://schemas.microsoft.com/office/powerpoint/2010/main" val="126307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C6B6-0279-4C11-AA61-E57F3C2C7E46}"/>
              </a:ext>
            </a:extLst>
          </p:cNvPr>
          <p:cNvSpPr>
            <a:spLocks noGrp="1"/>
          </p:cNvSpPr>
          <p:nvPr>
            <p:ph type="title"/>
          </p:nvPr>
        </p:nvSpPr>
        <p:spPr>
          <a:xfrm>
            <a:off x="319729" y="262824"/>
            <a:ext cx="10515600" cy="1273233"/>
          </a:xfrm>
        </p:spPr>
        <p:txBody>
          <a:bodyPr>
            <a:normAutofit/>
          </a:bodyPr>
          <a:lstStyle/>
          <a:p>
            <a:r>
              <a:rPr lang="en-US" sz="3600" b="1"/>
              <a:t>Results and Implications</a:t>
            </a:r>
          </a:p>
        </p:txBody>
      </p:sp>
      <p:sp>
        <p:nvSpPr>
          <p:cNvPr id="4" name="Slide Number Placeholder 3">
            <a:extLst>
              <a:ext uri="{FF2B5EF4-FFF2-40B4-BE49-F238E27FC236}">
                <a16:creationId xmlns:a16="http://schemas.microsoft.com/office/drawing/2014/main" id="{BF403A63-AC03-47C7-8D01-8A3B73948BA4}"/>
              </a:ext>
            </a:extLst>
          </p:cNvPr>
          <p:cNvSpPr>
            <a:spLocks noGrp="1"/>
          </p:cNvSpPr>
          <p:nvPr>
            <p:ph type="sldNum" sz="quarter" idx="12"/>
          </p:nvPr>
        </p:nvSpPr>
        <p:spPr/>
        <p:txBody>
          <a:bodyPr/>
          <a:lstStyle/>
          <a:p>
            <a:fld id="{48F63A3B-78C7-47BE-AE5E-E10140E04643}" type="slidenum">
              <a:rPr lang="en-US" smtClean="0"/>
              <a:t>14</a:t>
            </a:fld>
            <a:endParaRPr lang="en-US"/>
          </a:p>
        </p:txBody>
      </p:sp>
      <p:graphicFrame>
        <p:nvGraphicFramePr>
          <p:cNvPr id="6" name="Diagram 5">
            <a:extLst>
              <a:ext uri="{FF2B5EF4-FFF2-40B4-BE49-F238E27FC236}">
                <a16:creationId xmlns:a16="http://schemas.microsoft.com/office/drawing/2014/main" id="{3A90FB56-45C0-6A42-8189-128C363DCE2E}"/>
              </a:ext>
            </a:extLst>
          </p:cNvPr>
          <p:cNvGraphicFramePr/>
          <p:nvPr>
            <p:extLst>
              <p:ext uri="{D42A27DB-BD31-4B8C-83A1-F6EECF244321}">
                <p14:modId xmlns:p14="http://schemas.microsoft.com/office/powerpoint/2010/main" val="655726248"/>
              </p:ext>
            </p:extLst>
          </p:nvPr>
        </p:nvGraphicFramePr>
        <p:xfrm>
          <a:off x="5328745" y="19990"/>
          <a:ext cx="6860207" cy="661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CF3594DC-0B5F-614C-A078-F8D0549CADEB}"/>
              </a:ext>
            </a:extLst>
          </p:cNvPr>
          <p:cNvSpPr/>
          <p:nvPr/>
        </p:nvSpPr>
        <p:spPr>
          <a:xfrm>
            <a:off x="1015641" y="1778891"/>
            <a:ext cx="5080359" cy="216731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Employees who leave make 32% less than the average employee and receive 71% lower stock options</a:t>
            </a:r>
          </a:p>
          <a:p>
            <a:pPr marL="285750" indent="-285750" algn="ctr">
              <a:buFont typeface="Arial" panose="020B0604020202020204" pitchFamily="34" charset="0"/>
              <a:buChar char="•"/>
            </a:pPr>
            <a:endParaRPr lang="en-US">
              <a:solidFill>
                <a:schemeClr val="tx1"/>
              </a:solidFill>
            </a:endParaRPr>
          </a:p>
        </p:txBody>
      </p:sp>
      <p:sp>
        <p:nvSpPr>
          <p:cNvPr id="8" name="Rectangle 7">
            <a:extLst>
              <a:ext uri="{FF2B5EF4-FFF2-40B4-BE49-F238E27FC236}">
                <a16:creationId xmlns:a16="http://schemas.microsoft.com/office/drawing/2014/main" id="{0F05F3F6-18EC-8E40-A524-E8EF95533775}"/>
              </a:ext>
            </a:extLst>
          </p:cNvPr>
          <p:cNvSpPr/>
          <p:nvPr/>
        </p:nvSpPr>
        <p:spPr>
          <a:xfrm>
            <a:off x="6218668" y="4066800"/>
            <a:ext cx="5080359" cy="216731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Employees who are male, single, and have technical degrees experience higher attrition than the average employee </a:t>
            </a:r>
          </a:p>
        </p:txBody>
      </p:sp>
      <p:sp>
        <p:nvSpPr>
          <p:cNvPr id="9" name="Rectangle 8">
            <a:extLst>
              <a:ext uri="{FF2B5EF4-FFF2-40B4-BE49-F238E27FC236}">
                <a16:creationId xmlns:a16="http://schemas.microsoft.com/office/drawing/2014/main" id="{7C7E7DB9-56A1-6147-BB59-D5A8EE4D8733}"/>
              </a:ext>
            </a:extLst>
          </p:cNvPr>
          <p:cNvSpPr/>
          <p:nvPr/>
        </p:nvSpPr>
        <p:spPr>
          <a:xfrm>
            <a:off x="1015640" y="4066800"/>
            <a:ext cx="5080359" cy="216731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Low job involvement leads to attrition as employees who leave the company have 38% lower job involvement than the average</a:t>
            </a:r>
          </a:p>
        </p:txBody>
      </p:sp>
      <p:sp>
        <p:nvSpPr>
          <p:cNvPr id="12" name="Rectangle 11">
            <a:extLst>
              <a:ext uri="{FF2B5EF4-FFF2-40B4-BE49-F238E27FC236}">
                <a16:creationId xmlns:a16="http://schemas.microsoft.com/office/drawing/2014/main" id="{20CF48ED-5F40-844D-9500-78FC59A5414F}"/>
              </a:ext>
            </a:extLst>
          </p:cNvPr>
          <p:cNvSpPr/>
          <p:nvPr/>
        </p:nvSpPr>
        <p:spPr>
          <a:xfrm>
            <a:off x="6218668" y="1778891"/>
            <a:ext cx="5080359" cy="216731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Sales Representatives have a higher propensity to leave the company </a:t>
            </a:r>
          </a:p>
        </p:txBody>
      </p:sp>
      <p:sp>
        <p:nvSpPr>
          <p:cNvPr id="13" name="Rectangle 12">
            <a:extLst>
              <a:ext uri="{FF2B5EF4-FFF2-40B4-BE49-F238E27FC236}">
                <a16:creationId xmlns:a16="http://schemas.microsoft.com/office/drawing/2014/main" id="{67EBE314-9B0E-C24E-95AC-8DC40F8D5B3A}"/>
              </a:ext>
            </a:extLst>
          </p:cNvPr>
          <p:cNvSpPr/>
          <p:nvPr/>
        </p:nvSpPr>
        <p:spPr>
          <a:xfrm>
            <a:off x="1015640" y="1334588"/>
            <a:ext cx="5080359" cy="44430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Financials</a:t>
            </a:r>
          </a:p>
        </p:txBody>
      </p:sp>
      <p:sp>
        <p:nvSpPr>
          <p:cNvPr id="14" name="Rectangle 13">
            <a:extLst>
              <a:ext uri="{FF2B5EF4-FFF2-40B4-BE49-F238E27FC236}">
                <a16:creationId xmlns:a16="http://schemas.microsoft.com/office/drawing/2014/main" id="{A2434949-E6F8-DF42-B317-D8C6D63F4CF7}"/>
              </a:ext>
            </a:extLst>
          </p:cNvPr>
          <p:cNvSpPr/>
          <p:nvPr/>
        </p:nvSpPr>
        <p:spPr>
          <a:xfrm>
            <a:off x="6218668" y="1338726"/>
            <a:ext cx="5080359" cy="44430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Job Role</a:t>
            </a:r>
          </a:p>
        </p:txBody>
      </p:sp>
      <p:sp>
        <p:nvSpPr>
          <p:cNvPr id="15" name="Rectangle 14">
            <a:extLst>
              <a:ext uri="{FF2B5EF4-FFF2-40B4-BE49-F238E27FC236}">
                <a16:creationId xmlns:a16="http://schemas.microsoft.com/office/drawing/2014/main" id="{4064DACC-D5F7-EB48-BB98-741E01270248}"/>
              </a:ext>
            </a:extLst>
          </p:cNvPr>
          <p:cNvSpPr/>
          <p:nvPr/>
        </p:nvSpPr>
        <p:spPr>
          <a:xfrm>
            <a:off x="1015640" y="6234112"/>
            <a:ext cx="5080359" cy="44430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Job Contribution</a:t>
            </a:r>
          </a:p>
        </p:txBody>
      </p:sp>
      <p:sp>
        <p:nvSpPr>
          <p:cNvPr id="16" name="Rectangle 15">
            <a:extLst>
              <a:ext uri="{FF2B5EF4-FFF2-40B4-BE49-F238E27FC236}">
                <a16:creationId xmlns:a16="http://schemas.microsoft.com/office/drawing/2014/main" id="{916C8DE1-C028-7540-AAB5-BADA438D9ED2}"/>
              </a:ext>
            </a:extLst>
          </p:cNvPr>
          <p:cNvSpPr/>
          <p:nvPr/>
        </p:nvSpPr>
        <p:spPr>
          <a:xfrm>
            <a:off x="6218668" y="6234112"/>
            <a:ext cx="5080359" cy="44430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Demographics</a:t>
            </a:r>
          </a:p>
        </p:txBody>
      </p:sp>
      <p:pic>
        <p:nvPicPr>
          <p:cNvPr id="5121" name="Picture 1">
            <a:extLst>
              <a:ext uri="{FF2B5EF4-FFF2-40B4-BE49-F238E27FC236}">
                <a16:creationId xmlns:a16="http://schemas.microsoft.com/office/drawing/2014/main" id="{32EC4E9F-87F4-C242-818B-6613C5B325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9224" y="3099639"/>
            <a:ext cx="1733549" cy="16898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69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
            <a:extLst>
              <a:ext uri="{FF2B5EF4-FFF2-40B4-BE49-F238E27FC236}">
                <a16:creationId xmlns:a16="http://schemas.microsoft.com/office/drawing/2014/main" id="{3219E1D5-422D-4D5E-9325-7083E580EF75}"/>
              </a:ext>
            </a:extLst>
          </p:cNvPr>
          <p:cNvSpPr txBox="1">
            <a:spLocks/>
          </p:cNvSpPr>
          <p:nvPr/>
        </p:nvSpPr>
        <p:spPr>
          <a:xfrm>
            <a:off x="606691" y="1541500"/>
            <a:ext cx="7444333" cy="120458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cs typeface="Calibri"/>
              </a:rPr>
              <a:t>Employees working overtime is a major attrition factor</a:t>
            </a:r>
          </a:p>
          <a:p>
            <a:r>
              <a:rPr lang="en-US" sz="1400">
                <a:cs typeface="Calibri"/>
              </a:rPr>
              <a:t>Young, single, and entry level employees are tougher to keep around</a:t>
            </a:r>
          </a:p>
          <a:p>
            <a:r>
              <a:rPr lang="en-US" sz="1400">
                <a:cs typeface="Calibri"/>
              </a:rPr>
              <a:t>Low annual income and absence of stock options is associated with higher attrition</a:t>
            </a:r>
            <a:endParaRPr lang="en-US"/>
          </a:p>
          <a:p>
            <a:r>
              <a:rPr lang="en-US" sz="1400">
                <a:cs typeface="Calibri"/>
              </a:rPr>
              <a:t>Overall job satisfaction and employee morale is connected to attrition</a:t>
            </a:r>
          </a:p>
          <a:p>
            <a:pPr marL="0" indent="0">
              <a:buNone/>
            </a:pPr>
            <a:endParaRPr lang="en-US" sz="1400">
              <a:cs typeface="Calibri"/>
            </a:endParaRPr>
          </a:p>
          <a:p>
            <a:endParaRPr lang="en-US" sz="1400">
              <a:cs typeface="Calibri"/>
            </a:endParaRPr>
          </a:p>
          <a:p>
            <a:endParaRPr lang="en-US" sz="1400">
              <a:cs typeface="Calibri"/>
            </a:endParaRPr>
          </a:p>
          <a:p>
            <a:pPr marL="0" indent="0">
              <a:buNone/>
            </a:pPr>
            <a:endParaRPr lang="en-US" sz="2200">
              <a:cs typeface="Calibri"/>
            </a:endParaRPr>
          </a:p>
        </p:txBody>
      </p:sp>
      <p:sp>
        <p:nvSpPr>
          <p:cNvPr id="2" name="Title 1">
            <a:extLst>
              <a:ext uri="{FF2B5EF4-FFF2-40B4-BE49-F238E27FC236}">
                <a16:creationId xmlns:a16="http://schemas.microsoft.com/office/drawing/2014/main" id="{7DCEC6B6-0279-4C11-AA61-E57F3C2C7E46}"/>
              </a:ext>
            </a:extLst>
          </p:cNvPr>
          <p:cNvSpPr>
            <a:spLocks noGrp="1"/>
          </p:cNvSpPr>
          <p:nvPr>
            <p:ph type="title"/>
          </p:nvPr>
        </p:nvSpPr>
        <p:spPr>
          <a:xfrm>
            <a:off x="319729" y="262824"/>
            <a:ext cx="10515600" cy="1273233"/>
          </a:xfrm>
        </p:spPr>
        <p:txBody>
          <a:bodyPr>
            <a:normAutofit/>
          </a:bodyPr>
          <a:lstStyle/>
          <a:p>
            <a:r>
              <a:rPr lang="en-US" sz="3600" b="1"/>
              <a:t>Summary and Next Steps</a:t>
            </a:r>
          </a:p>
        </p:txBody>
      </p:sp>
      <p:sp>
        <p:nvSpPr>
          <p:cNvPr id="3" name="Content Placeholder 2">
            <a:extLst>
              <a:ext uri="{FF2B5EF4-FFF2-40B4-BE49-F238E27FC236}">
                <a16:creationId xmlns:a16="http://schemas.microsoft.com/office/drawing/2014/main" id="{AD52EC78-AD69-45E4-9FA1-B4ECBA516408}"/>
              </a:ext>
            </a:extLst>
          </p:cNvPr>
          <p:cNvSpPr>
            <a:spLocks noGrp="1"/>
          </p:cNvSpPr>
          <p:nvPr>
            <p:ph idx="1"/>
          </p:nvPr>
        </p:nvSpPr>
        <p:spPr>
          <a:xfrm>
            <a:off x="506642" y="2977085"/>
            <a:ext cx="7208607" cy="418890"/>
          </a:xfrm>
        </p:spPr>
        <p:txBody>
          <a:bodyPr vert="horz" lIns="91440" tIns="45720" rIns="91440" bIns="45720" rtlCol="0" anchor="t">
            <a:normAutofit/>
          </a:bodyPr>
          <a:lstStyle/>
          <a:p>
            <a:pPr marL="0" indent="0">
              <a:buNone/>
            </a:pPr>
            <a:r>
              <a:rPr lang="en-US" sz="2200">
                <a:cs typeface="Calibri"/>
              </a:rPr>
              <a:t>Expected Cost Analysis by Employee Group – Future State </a:t>
            </a:r>
          </a:p>
          <a:p>
            <a:pPr marL="0" indent="0">
              <a:buNone/>
            </a:pPr>
            <a:endParaRPr lang="en-US" sz="2200">
              <a:cs typeface="Calibri"/>
            </a:endParaRPr>
          </a:p>
        </p:txBody>
      </p:sp>
      <p:sp>
        <p:nvSpPr>
          <p:cNvPr id="4" name="Slide Number Placeholder 3">
            <a:extLst>
              <a:ext uri="{FF2B5EF4-FFF2-40B4-BE49-F238E27FC236}">
                <a16:creationId xmlns:a16="http://schemas.microsoft.com/office/drawing/2014/main" id="{BF403A63-AC03-47C7-8D01-8A3B73948BA4}"/>
              </a:ext>
            </a:extLst>
          </p:cNvPr>
          <p:cNvSpPr>
            <a:spLocks noGrp="1"/>
          </p:cNvSpPr>
          <p:nvPr>
            <p:ph type="sldNum" sz="quarter" idx="12"/>
          </p:nvPr>
        </p:nvSpPr>
        <p:spPr/>
        <p:txBody>
          <a:bodyPr/>
          <a:lstStyle/>
          <a:p>
            <a:fld id="{48F63A3B-78C7-47BE-AE5E-E10140E04643}" type="slidenum">
              <a:rPr lang="en-US" smtClean="0"/>
              <a:t>15</a:t>
            </a:fld>
            <a:endParaRPr lang="en-US"/>
          </a:p>
        </p:txBody>
      </p:sp>
      <p:graphicFrame>
        <p:nvGraphicFramePr>
          <p:cNvPr id="7" name="Diagram 6">
            <a:extLst>
              <a:ext uri="{FF2B5EF4-FFF2-40B4-BE49-F238E27FC236}">
                <a16:creationId xmlns:a16="http://schemas.microsoft.com/office/drawing/2014/main" id="{178D608C-211F-A349-B83A-0D476EF80235}"/>
              </a:ext>
            </a:extLst>
          </p:cNvPr>
          <p:cNvGraphicFramePr/>
          <p:nvPr/>
        </p:nvGraphicFramePr>
        <p:xfrm>
          <a:off x="5328745" y="19990"/>
          <a:ext cx="6860207" cy="661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3" name="Straight Connector 22">
            <a:extLst>
              <a:ext uri="{FF2B5EF4-FFF2-40B4-BE49-F238E27FC236}">
                <a16:creationId xmlns:a16="http://schemas.microsoft.com/office/drawing/2014/main" id="{0944CDE6-66FD-49AA-890F-F3794F0C1524}"/>
              </a:ext>
            </a:extLst>
          </p:cNvPr>
          <p:cNvCxnSpPr>
            <a:cxnSpLocks/>
          </p:cNvCxnSpPr>
          <p:nvPr/>
        </p:nvCxnSpPr>
        <p:spPr>
          <a:xfrm flipH="1">
            <a:off x="604898" y="2774475"/>
            <a:ext cx="10784432" cy="58167"/>
          </a:xfrm>
          <a:prstGeom prst="line">
            <a:avLst/>
          </a:prstGeom>
          <a:ln w="41275">
            <a:solidFill>
              <a:schemeClr val="accent1">
                <a:alpha val="62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11968D6-C649-4812-9C77-30FC50786487}"/>
              </a:ext>
            </a:extLst>
          </p:cNvPr>
          <p:cNvCxnSpPr>
            <a:cxnSpLocks/>
          </p:cNvCxnSpPr>
          <p:nvPr/>
        </p:nvCxnSpPr>
        <p:spPr>
          <a:xfrm flipH="1">
            <a:off x="587448" y="4740551"/>
            <a:ext cx="10807698" cy="0"/>
          </a:xfrm>
          <a:prstGeom prst="line">
            <a:avLst/>
          </a:prstGeom>
          <a:ln w="41275">
            <a:solidFill>
              <a:schemeClr val="accent1">
                <a:alpha val="62000"/>
              </a:schemeClr>
            </a:solidFill>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AE9AED73-F63F-455E-9D75-A9E25EE15EA2}"/>
              </a:ext>
            </a:extLst>
          </p:cNvPr>
          <p:cNvSpPr txBox="1">
            <a:spLocks/>
          </p:cNvSpPr>
          <p:nvPr/>
        </p:nvSpPr>
        <p:spPr>
          <a:xfrm>
            <a:off x="507806" y="4903608"/>
            <a:ext cx="5350288" cy="10998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a:cs typeface="Calibri"/>
              </a:rPr>
              <a:t>Recommendations</a:t>
            </a:r>
          </a:p>
        </p:txBody>
      </p:sp>
      <p:sp>
        <p:nvSpPr>
          <p:cNvPr id="42" name="Content Placeholder 2">
            <a:extLst>
              <a:ext uri="{FF2B5EF4-FFF2-40B4-BE49-F238E27FC236}">
                <a16:creationId xmlns:a16="http://schemas.microsoft.com/office/drawing/2014/main" id="{8D94D5B4-90FB-4EC1-9EF8-BAC4D4FD2E9D}"/>
              </a:ext>
            </a:extLst>
          </p:cNvPr>
          <p:cNvSpPr txBox="1">
            <a:spLocks/>
          </p:cNvSpPr>
          <p:nvPr/>
        </p:nvSpPr>
        <p:spPr>
          <a:xfrm>
            <a:off x="507807" y="1198310"/>
            <a:ext cx="5350288" cy="42513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a:cs typeface="Calibri"/>
              </a:rPr>
              <a:t>Features and Attrition</a:t>
            </a:r>
          </a:p>
          <a:p>
            <a:pPr marL="0" indent="0">
              <a:buNone/>
            </a:pPr>
            <a:endParaRPr lang="en-US" sz="2200">
              <a:cs typeface="Calibri"/>
            </a:endParaRPr>
          </a:p>
        </p:txBody>
      </p:sp>
      <p:sp>
        <p:nvSpPr>
          <p:cNvPr id="27" name="Content Placeholder 2">
            <a:extLst>
              <a:ext uri="{FF2B5EF4-FFF2-40B4-BE49-F238E27FC236}">
                <a16:creationId xmlns:a16="http://schemas.microsoft.com/office/drawing/2014/main" id="{11CD8A0D-25DB-409D-8326-0F382AB5580E}"/>
              </a:ext>
            </a:extLst>
          </p:cNvPr>
          <p:cNvSpPr txBox="1">
            <a:spLocks/>
          </p:cNvSpPr>
          <p:nvPr/>
        </p:nvSpPr>
        <p:spPr>
          <a:xfrm>
            <a:off x="604898" y="5310919"/>
            <a:ext cx="3580130" cy="120458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a:cs typeface="Calibri"/>
              </a:rPr>
              <a:t>Digging into overtime: </a:t>
            </a:r>
          </a:p>
          <a:p>
            <a:r>
              <a:rPr lang="en-US" sz="1400">
                <a:cs typeface="Calibri"/>
              </a:rPr>
              <a:t>Why are employees working overtime? </a:t>
            </a:r>
          </a:p>
          <a:p>
            <a:r>
              <a:rPr lang="en-US" sz="1400">
                <a:cs typeface="Calibri"/>
              </a:rPr>
              <a:t>Opportunities to improve company efficiencies to reduce demand? </a:t>
            </a:r>
          </a:p>
          <a:p>
            <a:endParaRPr lang="en-US" sz="1400">
              <a:cs typeface="Calibri"/>
            </a:endParaRPr>
          </a:p>
          <a:p>
            <a:endParaRPr lang="en-US" sz="1400">
              <a:cs typeface="Calibri"/>
            </a:endParaRPr>
          </a:p>
          <a:p>
            <a:pPr marL="0" indent="0">
              <a:buNone/>
            </a:pPr>
            <a:endParaRPr lang="en-US" sz="2200">
              <a:cs typeface="Calibri"/>
            </a:endParaRPr>
          </a:p>
        </p:txBody>
      </p:sp>
      <p:sp>
        <p:nvSpPr>
          <p:cNvPr id="5" name="Rectangle 4">
            <a:extLst>
              <a:ext uri="{FF2B5EF4-FFF2-40B4-BE49-F238E27FC236}">
                <a16:creationId xmlns:a16="http://schemas.microsoft.com/office/drawing/2014/main" id="{4FB3ADBE-D937-431A-BC44-9D0117498216}"/>
              </a:ext>
            </a:extLst>
          </p:cNvPr>
          <p:cNvSpPr/>
          <p:nvPr/>
        </p:nvSpPr>
        <p:spPr>
          <a:xfrm>
            <a:off x="7489035" y="5310919"/>
            <a:ext cx="3380850" cy="1318310"/>
          </a:xfrm>
          <a:prstGeom prst="rect">
            <a:avLst/>
          </a:prstGeom>
        </p:spPr>
        <p:txBody>
          <a:bodyPr wrap="square">
            <a:spAutoFit/>
          </a:bodyPr>
          <a:lstStyle/>
          <a:p>
            <a:pPr defTabSz="914400">
              <a:lnSpc>
                <a:spcPct val="90000"/>
              </a:lnSpc>
              <a:spcBef>
                <a:spcPts val="1000"/>
              </a:spcBef>
              <a:buFont typeface="Arial" panose="020B0604020202020204" pitchFamily="34" charset="0"/>
            </a:pPr>
            <a:r>
              <a:rPr lang="en-US" sz="1400" b="1">
                <a:cs typeface="Calibri"/>
              </a:rPr>
              <a:t>Company Culture: </a:t>
            </a:r>
          </a:p>
          <a:p>
            <a:pPr marL="285750" indent="-285750" defTabSz="914400">
              <a:lnSpc>
                <a:spcPct val="90000"/>
              </a:lnSpc>
              <a:spcBef>
                <a:spcPts val="1000"/>
              </a:spcBef>
              <a:buFont typeface="Arial" panose="020B0604020202020204" pitchFamily="34" charset="0"/>
              <a:buChar char="•"/>
            </a:pPr>
            <a:r>
              <a:rPr lang="en-US" sz="1400">
                <a:cs typeface="Calibri"/>
              </a:rPr>
              <a:t>What is causing the lower morale in the employees </a:t>
            </a:r>
          </a:p>
          <a:p>
            <a:pPr marL="285750" indent="-285750" defTabSz="914400">
              <a:lnSpc>
                <a:spcPct val="90000"/>
              </a:lnSpc>
              <a:spcBef>
                <a:spcPts val="1000"/>
              </a:spcBef>
              <a:buFont typeface="Arial" panose="020B0604020202020204" pitchFamily="34" charset="0"/>
              <a:buChar char="•"/>
            </a:pPr>
            <a:r>
              <a:rPr lang="en-US" sz="1400">
                <a:cs typeface="Calibri"/>
              </a:rPr>
              <a:t>How does IBM improve their employees job satisfaction. </a:t>
            </a:r>
          </a:p>
        </p:txBody>
      </p:sp>
      <p:sp>
        <p:nvSpPr>
          <p:cNvPr id="8" name="Rectangle 7">
            <a:extLst>
              <a:ext uri="{FF2B5EF4-FFF2-40B4-BE49-F238E27FC236}">
                <a16:creationId xmlns:a16="http://schemas.microsoft.com/office/drawing/2014/main" id="{F117CD07-1CE6-4871-BC13-FCDAB16D3E83}"/>
              </a:ext>
            </a:extLst>
          </p:cNvPr>
          <p:cNvSpPr/>
          <p:nvPr/>
        </p:nvSpPr>
        <p:spPr>
          <a:xfrm>
            <a:off x="4217256" y="5303353"/>
            <a:ext cx="3239551" cy="1318310"/>
          </a:xfrm>
          <a:prstGeom prst="rect">
            <a:avLst/>
          </a:prstGeom>
        </p:spPr>
        <p:txBody>
          <a:bodyPr wrap="square">
            <a:spAutoFit/>
          </a:bodyPr>
          <a:lstStyle/>
          <a:p>
            <a:pPr defTabSz="914400">
              <a:lnSpc>
                <a:spcPct val="90000"/>
              </a:lnSpc>
              <a:spcBef>
                <a:spcPts val="1000"/>
              </a:spcBef>
              <a:buFont typeface="Arial" panose="020B0604020202020204" pitchFamily="34" charset="0"/>
            </a:pPr>
            <a:r>
              <a:rPr lang="en-US" sz="1400" b="1">
                <a:cs typeface="Calibri"/>
              </a:rPr>
              <a:t>Cost analysis: </a:t>
            </a:r>
          </a:p>
          <a:p>
            <a:pPr marL="285750" indent="-285750" defTabSz="914400">
              <a:lnSpc>
                <a:spcPct val="90000"/>
              </a:lnSpc>
              <a:spcBef>
                <a:spcPts val="1000"/>
              </a:spcBef>
              <a:buFont typeface="Arial" panose="020B0604020202020204" pitchFamily="34" charset="0"/>
              <a:buChar char="•"/>
            </a:pPr>
            <a:r>
              <a:rPr lang="en-US" sz="1400">
                <a:cs typeface="Calibri"/>
              </a:rPr>
              <a:t>Addressing salaries and OT policies to reduce overall cost to attrition </a:t>
            </a:r>
          </a:p>
          <a:p>
            <a:pPr marL="285750" indent="-285750" defTabSz="914400">
              <a:lnSpc>
                <a:spcPct val="90000"/>
              </a:lnSpc>
              <a:spcBef>
                <a:spcPts val="1000"/>
              </a:spcBef>
              <a:buFont typeface="Arial" panose="020B0604020202020204" pitchFamily="34" charset="0"/>
              <a:buChar char="•"/>
            </a:pPr>
            <a:r>
              <a:rPr lang="en-US" sz="1400">
                <a:cs typeface="Calibri"/>
              </a:rPr>
              <a:t>Review financial incentives for entry level potions </a:t>
            </a:r>
          </a:p>
        </p:txBody>
      </p:sp>
      <p:sp>
        <p:nvSpPr>
          <p:cNvPr id="15" name="Content Placeholder 2">
            <a:extLst>
              <a:ext uri="{FF2B5EF4-FFF2-40B4-BE49-F238E27FC236}">
                <a16:creationId xmlns:a16="http://schemas.microsoft.com/office/drawing/2014/main" id="{8E9C8429-2FBB-4370-A4EA-C459DABCEC48}"/>
              </a:ext>
            </a:extLst>
          </p:cNvPr>
          <p:cNvSpPr txBox="1">
            <a:spLocks/>
          </p:cNvSpPr>
          <p:nvPr/>
        </p:nvSpPr>
        <p:spPr>
          <a:xfrm>
            <a:off x="606691" y="3395976"/>
            <a:ext cx="7708634" cy="120458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cs typeface="Calibri"/>
              </a:rPr>
              <a:t>With additional data from IBM we can identify specific employee groups with both high likelihood of attrition and high cost to IBM </a:t>
            </a:r>
          </a:p>
          <a:p>
            <a:r>
              <a:rPr lang="en-US" sz="1400">
                <a:cs typeface="Calibri"/>
              </a:rPr>
              <a:t>Current data does not have enough information about the employees leaving to make confident assessments </a:t>
            </a:r>
            <a:endParaRPr lang="en-US"/>
          </a:p>
          <a:p>
            <a:pPr marL="0" indent="0">
              <a:buNone/>
            </a:pPr>
            <a:endParaRPr lang="en-US" sz="1400">
              <a:cs typeface="Calibri"/>
            </a:endParaRPr>
          </a:p>
          <a:p>
            <a:endParaRPr lang="en-US" sz="1400">
              <a:cs typeface="Calibri"/>
            </a:endParaRPr>
          </a:p>
          <a:p>
            <a:endParaRPr lang="en-US" sz="1400">
              <a:cs typeface="Calibri"/>
            </a:endParaRPr>
          </a:p>
          <a:p>
            <a:pPr marL="0" indent="0">
              <a:buNone/>
            </a:pPr>
            <a:endParaRPr lang="en-US" sz="2200">
              <a:cs typeface="Calibri"/>
            </a:endParaRPr>
          </a:p>
        </p:txBody>
      </p:sp>
    </p:spTree>
    <p:extLst>
      <p:ext uri="{BB962C8B-B14F-4D97-AF65-F5344CB8AC3E}">
        <p14:creationId xmlns:p14="http://schemas.microsoft.com/office/powerpoint/2010/main" val="2289380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C6B6-0279-4C11-AA61-E57F3C2C7E46}"/>
              </a:ext>
            </a:extLst>
          </p:cNvPr>
          <p:cNvSpPr>
            <a:spLocks noGrp="1"/>
          </p:cNvSpPr>
          <p:nvPr>
            <p:ph type="title"/>
          </p:nvPr>
        </p:nvSpPr>
        <p:spPr>
          <a:xfrm>
            <a:off x="319729" y="262824"/>
            <a:ext cx="10515600" cy="1273233"/>
          </a:xfrm>
        </p:spPr>
        <p:txBody>
          <a:bodyPr>
            <a:normAutofit/>
          </a:bodyPr>
          <a:lstStyle/>
          <a:p>
            <a:r>
              <a:rPr lang="en-US" sz="3600" b="1"/>
              <a:t>Appendix</a:t>
            </a:r>
          </a:p>
        </p:txBody>
      </p:sp>
      <p:sp>
        <p:nvSpPr>
          <p:cNvPr id="4" name="Slide Number Placeholder 3">
            <a:extLst>
              <a:ext uri="{FF2B5EF4-FFF2-40B4-BE49-F238E27FC236}">
                <a16:creationId xmlns:a16="http://schemas.microsoft.com/office/drawing/2014/main" id="{BF403A63-AC03-47C7-8D01-8A3B73948BA4}"/>
              </a:ext>
            </a:extLst>
          </p:cNvPr>
          <p:cNvSpPr>
            <a:spLocks noGrp="1"/>
          </p:cNvSpPr>
          <p:nvPr>
            <p:ph type="sldNum" sz="quarter" idx="12"/>
          </p:nvPr>
        </p:nvSpPr>
        <p:spPr/>
        <p:txBody>
          <a:bodyPr/>
          <a:lstStyle/>
          <a:p>
            <a:fld id="{48F63A3B-78C7-47BE-AE5E-E10140E04643}" type="slidenum">
              <a:rPr lang="en-US" smtClean="0"/>
              <a:t>16</a:t>
            </a:fld>
            <a:endParaRPr lang="en-US"/>
          </a:p>
        </p:txBody>
      </p:sp>
      <p:grpSp>
        <p:nvGrpSpPr>
          <p:cNvPr id="6" name="Group 5">
            <a:extLst>
              <a:ext uri="{FF2B5EF4-FFF2-40B4-BE49-F238E27FC236}">
                <a16:creationId xmlns:a16="http://schemas.microsoft.com/office/drawing/2014/main" id="{5542C4FA-9C78-49A4-982E-2427A1FAE826}"/>
              </a:ext>
            </a:extLst>
          </p:cNvPr>
          <p:cNvGrpSpPr/>
          <p:nvPr/>
        </p:nvGrpSpPr>
        <p:grpSpPr>
          <a:xfrm>
            <a:off x="10800993" y="66675"/>
            <a:ext cx="1391007" cy="603617"/>
            <a:chOff x="5468234" y="28714"/>
            <a:chExt cx="1391007" cy="603617"/>
          </a:xfrm>
        </p:grpSpPr>
        <p:sp>
          <p:nvSpPr>
            <p:cNvPr id="7" name="Arrow: Chevron 6">
              <a:extLst>
                <a:ext uri="{FF2B5EF4-FFF2-40B4-BE49-F238E27FC236}">
                  <a16:creationId xmlns:a16="http://schemas.microsoft.com/office/drawing/2014/main" id="{64044AB2-6F11-4E16-8EC6-3B04F0D71BC6}"/>
                </a:ext>
              </a:extLst>
            </p:cNvPr>
            <p:cNvSpPr/>
            <p:nvPr/>
          </p:nvSpPr>
          <p:spPr>
            <a:xfrm>
              <a:off x="5468234" y="28714"/>
              <a:ext cx="1391007" cy="603617"/>
            </a:xfrm>
            <a:prstGeom prst="chevron">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 name="Arrow: Chevron 4">
              <a:extLst>
                <a:ext uri="{FF2B5EF4-FFF2-40B4-BE49-F238E27FC236}">
                  <a16:creationId xmlns:a16="http://schemas.microsoft.com/office/drawing/2014/main" id="{27C1B8DA-B7A7-42CA-86FD-252CA30500D2}"/>
                </a:ext>
              </a:extLst>
            </p:cNvPr>
            <p:cNvSpPr txBox="1"/>
            <p:nvPr/>
          </p:nvSpPr>
          <p:spPr>
            <a:xfrm>
              <a:off x="5770043" y="28714"/>
              <a:ext cx="787390" cy="603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Appendix</a:t>
              </a:r>
              <a:endParaRPr lang="en-US" sz="1600" kern="1200">
                <a:solidFill>
                  <a:schemeClr val="bg1"/>
                </a:solidFill>
              </a:endParaRPr>
            </a:p>
          </p:txBody>
        </p:sp>
      </p:grpSp>
    </p:spTree>
    <p:extLst>
      <p:ext uri="{BB962C8B-B14F-4D97-AF65-F5344CB8AC3E}">
        <p14:creationId xmlns:p14="http://schemas.microsoft.com/office/powerpoint/2010/main" val="2606899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CEC6B6-0279-4C11-AA61-E57F3C2C7E46}"/>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b="1" kern="1200">
                <a:solidFill>
                  <a:srgbClr val="FFFFFF"/>
                </a:solidFill>
                <a:latin typeface="+mj-lt"/>
                <a:ea typeface="+mj-ea"/>
                <a:cs typeface="+mj-cs"/>
              </a:rPr>
              <a:t>Complete Set of Features</a:t>
            </a:r>
          </a:p>
        </p:txBody>
      </p:sp>
      <p:pic>
        <p:nvPicPr>
          <p:cNvPr id="10241" name="Picture 1" descr="A close up of a newspaper&#10;&#10;Description automatically generated">
            <a:extLst>
              <a:ext uri="{FF2B5EF4-FFF2-40B4-BE49-F238E27FC236}">
                <a16:creationId xmlns:a16="http://schemas.microsoft.com/office/drawing/2014/main" id="{93D1CE8A-CE3B-CE45-93FF-BA1CF55137E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700" y="492573"/>
            <a:ext cx="4351789" cy="588079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F403A63-AC03-47C7-8D01-8A3B73948BA4}"/>
              </a:ext>
            </a:extLst>
          </p:cNvPr>
          <p:cNvSpPr>
            <a:spLocks noGrp="1"/>
          </p:cNvSpPr>
          <p:nvPr>
            <p:ph type="sldNum" sz="quarter" idx="12"/>
          </p:nvPr>
        </p:nvSpPr>
        <p:spPr>
          <a:xfrm>
            <a:off x="10926317" y="6423025"/>
            <a:ext cx="771525" cy="365125"/>
          </a:xfrm>
        </p:spPr>
        <p:txBody>
          <a:bodyPr vert="horz" lIns="91440" tIns="45720" rIns="91440" bIns="45720" rtlCol="0" anchor="ctr">
            <a:normAutofit/>
          </a:bodyPr>
          <a:lstStyle/>
          <a:p>
            <a:pPr defTabSz="914400">
              <a:spcAft>
                <a:spcPts val="600"/>
              </a:spcAft>
            </a:pPr>
            <a:fld id="{48F63A3B-78C7-47BE-AE5E-E10140E04643}" type="slidenum">
              <a:rPr lang="en-US" smtClean="0"/>
              <a:pPr defTabSz="914400">
                <a:spcAft>
                  <a:spcPts val="600"/>
                </a:spcAft>
              </a:pPr>
              <a:t>17</a:t>
            </a:fld>
            <a:endParaRPr lang="en-US"/>
          </a:p>
        </p:txBody>
      </p:sp>
      <p:grpSp>
        <p:nvGrpSpPr>
          <p:cNvPr id="6" name="Group 5">
            <a:extLst>
              <a:ext uri="{FF2B5EF4-FFF2-40B4-BE49-F238E27FC236}">
                <a16:creationId xmlns:a16="http://schemas.microsoft.com/office/drawing/2014/main" id="{BE3BAA99-0B60-419C-BCDA-43A4223F9187}"/>
              </a:ext>
            </a:extLst>
          </p:cNvPr>
          <p:cNvGrpSpPr/>
          <p:nvPr/>
        </p:nvGrpSpPr>
        <p:grpSpPr>
          <a:xfrm>
            <a:off x="10800993" y="66675"/>
            <a:ext cx="1391007" cy="603617"/>
            <a:chOff x="5468234" y="28714"/>
            <a:chExt cx="1391007" cy="603617"/>
          </a:xfrm>
        </p:grpSpPr>
        <p:sp>
          <p:nvSpPr>
            <p:cNvPr id="7" name="Arrow: Chevron 6">
              <a:extLst>
                <a:ext uri="{FF2B5EF4-FFF2-40B4-BE49-F238E27FC236}">
                  <a16:creationId xmlns:a16="http://schemas.microsoft.com/office/drawing/2014/main" id="{1A168B0F-8DB4-4476-B3B1-E24CC9035532}"/>
                </a:ext>
              </a:extLst>
            </p:cNvPr>
            <p:cNvSpPr/>
            <p:nvPr/>
          </p:nvSpPr>
          <p:spPr>
            <a:xfrm>
              <a:off x="5468234" y="28714"/>
              <a:ext cx="1391007" cy="603617"/>
            </a:xfrm>
            <a:prstGeom prst="chevron">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 name="Arrow: Chevron 4">
              <a:extLst>
                <a:ext uri="{FF2B5EF4-FFF2-40B4-BE49-F238E27FC236}">
                  <a16:creationId xmlns:a16="http://schemas.microsoft.com/office/drawing/2014/main" id="{8854EA41-DBF0-4479-B82D-2A5074792E8C}"/>
                </a:ext>
              </a:extLst>
            </p:cNvPr>
            <p:cNvSpPr txBox="1"/>
            <p:nvPr/>
          </p:nvSpPr>
          <p:spPr>
            <a:xfrm>
              <a:off x="5770043" y="28714"/>
              <a:ext cx="787390" cy="603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Appendix</a:t>
              </a:r>
              <a:endParaRPr lang="en-US" sz="1600" kern="1200">
                <a:solidFill>
                  <a:schemeClr val="bg1"/>
                </a:solidFill>
              </a:endParaRPr>
            </a:p>
          </p:txBody>
        </p:sp>
      </p:grpSp>
    </p:spTree>
    <p:extLst>
      <p:ext uri="{BB962C8B-B14F-4D97-AF65-F5344CB8AC3E}">
        <p14:creationId xmlns:p14="http://schemas.microsoft.com/office/powerpoint/2010/main" val="908051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25EB9B00-8472-4EE7-A7AA-C3C7E888DA96}"/>
              </a:ext>
            </a:extLst>
          </p:cNvPr>
          <p:cNvSpPr>
            <a:spLocks noGrp="1"/>
          </p:cNvSpPr>
          <p:nvPr>
            <p:ph type="sldNum" sz="quarter" idx="12"/>
          </p:nvPr>
        </p:nvSpPr>
        <p:spPr/>
        <p:txBody>
          <a:bodyPr/>
          <a:lstStyle/>
          <a:p>
            <a:fld id="{48F63A3B-78C7-47BE-AE5E-E10140E04643}" type="slidenum">
              <a:rPr lang="en-US" dirty="0" smtClean="0"/>
              <a:t>18</a:t>
            </a:fld>
            <a:endParaRPr lang="en-US"/>
          </a:p>
        </p:txBody>
      </p:sp>
      <p:sp>
        <p:nvSpPr>
          <p:cNvPr id="13" name="Title 1">
            <a:extLst>
              <a:ext uri="{FF2B5EF4-FFF2-40B4-BE49-F238E27FC236}">
                <a16:creationId xmlns:a16="http://schemas.microsoft.com/office/drawing/2014/main" id="{1DC52E55-6E52-524B-9F53-331171603CA0}"/>
              </a:ext>
            </a:extLst>
          </p:cNvPr>
          <p:cNvSpPr txBox="1">
            <a:spLocks/>
          </p:cNvSpPr>
          <p:nvPr/>
        </p:nvSpPr>
        <p:spPr>
          <a:xfrm>
            <a:off x="197963" y="439844"/>
            <a:ext cx="11155837" cy="127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cs typeface="Calibri Light"/>
              </a:rPr>
              <a:t>Quantify Employee Cost</a:t>
            </a:r>
          </a:p>
        </p:txBody>
      </p:sp>
      <p:sp>
        <p:nvSpPr>
          <p:cNvPr id="4" name="Content Placeholder 3">
            <a:extLst>
              <a:ext uri="{FF2B5EF4-FFF2-40B4-BE49-F238E27FC236}">
                <a16:creationId xmlns:a16="http://schemas.microsoft.com/office/drawing/2014/main" id="{59E16D58-BD0A-614C-A50A-B0D39FF1072F}"/>
              </a:ext>
            </a:extLst>
          </p:cNvPr>
          <p:cNvSpPr>
            <a:spLocks noGrp="1"/>
          </p:cNvSpPr>
          <p:nvPr>
            <p:ph idx="1"/>
          </p:nvPr>
        </p:nvSpPr>
        <p:spPr>
          <a:xfrm>
            <a:off x="692151" y="1529894"/>
            <a:ext cx="5257800" cy="1149069"/>
          </a:xfrm>
        </p:spPr>
        <p:txBody>
          <a:bodyPr/>
          <a:lstStyle/>
          <a:p>
            <a:pPr marL="0" indent="0">
              <a:buNone/>
            </a:pPr>
            <a:r>
              <a:rPr lang="en-US"/>
              <a:t>Financials</a:t>
            </a:r>
          </a:p>
        </p:txBody>
      </p:sp>
      <p:graphicFrame>
        <p:nvGraphicFramePr>
          <p:cNvPr id="7" name="Diagram 6">
            <a:extLst>
              <a:ext uri="{FF2B5EF4-FFF2-40B4-BE49-F238E27FC236}">
                <a16:creationId xmlns:a16="http://schemas.microsoft.com/office/drawing/2014/main" id="{B40B6A93-24F7-6347-9E57-A595493B4A18}"/>
              </a:ext>
            </a:extLst>
          </p:cNvPr>
          <p:cNvGraphicFramePr/>
          <p:nvPr/>
        </p:nvGraphicFramePr>
        <p:xfrm>
          <a:off x="5328745" y="19990"/>
          <a:ext cx="6860207" cy="661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DC2ECC73-B4E7-5C45-9BCD-C1C4E1EF53DB}"/>
              </a:ext>
            </a:extLst>
          </p:cNvPr>
          <p:cNvSpPr/>
          <p:nvPr/>
        </p:nvSpPr>
        <p:spPr>
          <a:xfrm rot="2146957">
            <a:off x="5279669" y="2725527"/>
            <a:ext cx="2983822" cy="79538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Team: Please Review and add results for your dimensions</a:t>
            </a:r>
          </a:p>
        </p:txBody>
      </p:sp>
      <p:cxnSp>
        <p:nvCxnSpPr>
          <p:cNvPr id="8" name="Straight Connector 7">
            <a:extLst>
              <a:ext uri="{FF2B5EF4-FFF2-40B4-BE49-F238E27FC236}">
                <a16:creationId xmlns:a16="http://schemas.microsoft.com/office/drawing/2014/main" id="{D3551187-CEDF-FC47-B673-2D7E7A8BC494}"/>
              </a:ext>
            </a:extLst>
          </p:cNvPr>
          <p:cNvCxnSpPr>
            <a:cxnSpLocks/>
          </p:cNvCxnSpPr>
          <p:nvPr/>
        </p:nvCxnSpPr>
        <p:spPr>
          <a:xfrm flipH="1">
            <a:off x="692151" y="2646506"/>
            <a:ext cx="10807698" cy="0"/>
          </a:xfrm>
          <a:prstGeom prst="line">
            <a:avLst/>
          </a:prstGeom>
          <a:ln w="41275">
            <a:solidFill>
              <a:schemeClr val="accent1">
                <a:alpha val="62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B55656-942E-DF42-A4F5-114F384BD5FC}"/>
              </a:ext>
            </a:extLst>
          </p:cNvPr>
          <p:cNvCxnSpPr>
            <a:cxnSpLocks/>
          </p:cNvCxnSpPr>
          <p:nvPr/>
        </p:nvCxnSpPr>
        <p:spPr>
          <a:xfrm flipH="1">
            <a:off x="692151" y="4060547"/>
            <a:ext cx="10807698" cy="0"/>
          </a:xfrm>
          <a:prstGeom prst="line">
            <a:avLst/>
          </a:prstGeom>
          <a:ln w="41275">
            <a:solidFill>
              <a:schemeClr val="accent1">
                <a:alpha val="62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2294530-35C6-4742-A659-C92CEE1F1082}"/>
              </a:ext>
            </a:extLst>
          </p:cNvPr>
          <p:cNvCxnSpPr>
            <a:cxnSpLocks/>
          </p:cNvCxnSpPr>
          <p:nvPr/>
        </p:nvCxnSpPr>
        <p:spPr>
          <a:xfrm flipH="1">
            <a:off x="692151" y="5648209"/>
            <a:ext cx="10807698" cy="0"/>
          </a:xfrm>
          <a:prstGeom prst="line">
            <a:avLst/>
          </a:prstGeom>
          <a:ln w="41275">
            <a:solidFill>
              <a:schemeClr val="accent1">
                <a:alpha val="62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3">
            <a:extLst>
              <a:ext uri="{FF2B5EF4-FFF2-40B4-BE49-F238E27FC236}">
                <a16:creationId xmlns:a16="http://schemas.microsoft.com/office/drawing/2014/main" id="{10E9731F-486E-E746-B58D-508DD5D0F336}"/>
              </a:ext>
            </a:extLst>
          </p:cNvPr>
          <p:cNvSpPr txBox="1">
            <a:spLocks/>
          </p:cNvSpPr>
          <p:nvPr/>
        </p:nvSpPr>
        <p:spPr>
          <a:xfrm>
            <a:off x="692151" y="3062425"/>
            <a:ext cx="5257800" cy="11490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Job Role</a:t>
            </a:r>
          </a:p>
        </p:txBody>
      </p:sp>
      <p:sp>
        <p:nvSpPr>
          <p:cNvPr id="12" name="Content Placeholder 3">
            <a:extLst>
              <a:ext uri="{FF2B5EF4-FFF2-40B4-BE49-F238E27FC236}">
                <a16:creationId xmlns:a16="http://schemas.microsoft.com/office/drawing/2014/main" id="{6C7E4416-F016-5841-A3AC-303352064D87}"/>
              </a:ext>
            </a:extLst>
          </p:cNvPr>
          <p:cNvSpPr txBox="1">
            <a:spLocks/>
          </p:cNvSpPr>
          <p:nvPr/>
        </p:nvSpPr>
        <p:spPr>
          <a:xfrm>
            <a:off x="692151" y="4499140"/>
            <a:ext cx="5257800" cy="11490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Job Contribution</a:t>
            </a:r>
          </a:p>
        </p:txBody>
      </p:sp>
      <p:sp>
        <p:nvSpPr>
          <p:cNvPr id="14" name="Content Placeholder 3">
            <a:extLst>
              <a:ext uri="{FF2B5EF4-FFF2-40B4-BE49-F238E27FC236}">
                <a16:creationId xmlns:a16="http://schemas.microsoft.com/office/drawing/2014/main" id="{FEC0958E-49BD-7648-A51C-77283A23E348}"/>
              </a:ext>
            </a:extLst>
          </p:cNvPr>
          <p:cNvSpPr txBox="1">
            <a:spLocks/>
          </p:cNvSpPr>
          <p:nvPr/>
        </p:nvSpPr>
        <p:spPr>
          <a:xfrm>
            <a:off x="692151" y="5708931"/>
            <a:ext cx="5257800" cy="11490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Demographics</a:t>
            </a:r>
          </a:p>
        </p:txBody>
      </p:sp>
      <p:pic>
        <p:nvPicPr>
          <p:cNvPr id="2050" name="Picture 2">
            <a:extLst>
              <a:ext uri="{FF2B5EF4-FFF2-40B4-BE49-F238E27FC236}">
                <a16:creationId xmlns:a16="http://schemas.microsoft.com/office/drawing/2014/main" id="{F81AC0AE-C637-DF40-A59E-EA337F9187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35966" y="5009268"/>
            <a:ext cx="3665409" cy="51714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FC62DE5A-2C01-1A47-B329-BCBF94F57D4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30259" y="4098493"/>
            <a:ext cx="3962447" cy="84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069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C6B6-0279-4C11-AA61-E57F3C2C7E46}"/>
              </a:ext>
            </a:extLst>
          </p:cNvPr>
          <p:cNvSpPr>
            <a:spLocks noGrp="1"/>
          </p:cNvSpPr>
          <p:nvPr>
            <p:ph type="title"/>
          </p:nvPr>
        </p:nvSpPr>
        <p:spPr>
          <a:xfrm>
            <a:off x="319729" y="262824"/>
            <a:ext cx="10515600" cy="1273233"/>
          </a:xfrm>
        </p:spPr>
        <p:txBody>
          <a:bodyPr>
            <a:normAutofit/>
          </a:bodyPr>
          <a:lstStyle/>
          <a:p>
            <a:r>
              <a:rPr lang="en-US" sz="3600" b="1"/>
              <a:t>References</a:t>
            </a:r>
          </a:p>
        </p:txBody>
      </p:sp>
      <p:sp>
        <p:nvSpPr>
          <p:cNvPr id="3" name="Content Placeholder 2">
            <a:extLst>
              <a:ext uri="{FF2B5EF4-FFF2-40B4-BE49-F238E27FC236}">
                <a16:creationId xmlns:a16="http://schemas.microsoft.com/office/drawing/2014/main" id="{AD52EC78-AD69-45E4-9FA1-B4ECBA516408}"/>
              </a:ext>
            </a:extLst>
          </p:cNvPr>
          <p:cNvSpPr>
            <a:spLocks noGrp="1"/>
          </p:cNvSpPr>
          <p:nvPr>
            <p:ph idx="1"/>
          </p:nvPr>
        </p:nvSpPr>
        <p:spPr>
          <a:xfrm>
            <a:off x="838200" y="1586871"/>
            <a:ext cx="10515600" cy="3694176"/>
          </a:xfrm>
        </p:spPr>
        <p:txBody>
          <a:bodyPr vert="horz" lIns="91440" tIns="45720" rIns="91440" bIns="45720" rtlCol="0" anchor="t">
            <a:normAutofit/>
          </a:bodyPr>
          <a:lstStyle/>
          <a:p>
            <a:pPr marL="514350" indent="-514350" fontAlgn="base">
              <a:buFont typeface="+mj-lt"/>
              <a:buAutoNum type="arabicPeriod"/>
            </a:pPr>
            <a:r>
              <a:rPr lang="en-US" sz="2000"/>
              <a:t>Ton, Zeynep, and Robert S. </a:t>
            </a:r>
            <a:r>
              <a:rPr lang="en-US" sz="2000" err="1"/>
              <a:t>Huckman</a:t>
            </a:r>
            <a:r>
              <a:rPr lang="en-US" sz="2000"/>
              <a:t>. "Managing the Impact of Employee Turnover on Performance: The Role of Process Conformance." Organization Science 19, no. 1 (January–February 2008): 56–68. </a:t>
            </a:r>
          </a:p>
          <a:p>
            <a:pPr marL="514350" indent="-514350" fontAlgn="base">
              <a:buFont typeface="+mj-lt"/>
              <a:buAutoNum type="arabicPeriod"/>
            </a:pPr>
            <a:r>
              <a:rPr lang="en-US" sz="2000" err="1"/>
              <a:t>Fecheyr</a:t>
            </a:r>
            <a:r>
              <a:rPr lang="en-US" sz="2000"/>
              <a:t>-Lippens, Bruce, et al. “Power to the New People Analytics.” McKinsey &amp; Company, 1 Mar. 2015, www.mckinsey.com/business-functions/organization/our-insights/power-to-the-new-people-analytics. </a:t>
            </a:r>
            <a:endParaRPr lang="en-US" sz="2000">
              <a:cs typeface="Calibri"/>
            </a:endParaRPr>
          </a:p>
          <a:p>
            <a:pPr marL="514350" indent="-514350" fontAlgn="base">
              <a:buFont typeface="+mj-lt"/>
              <a:buAutoNum type="arabicPeriod"/>
            </a:pPr>
            <a:r>
              <a:rPr lang="en-US" sz="2000" err="1"/>
              <a:t>McFeely</a:t>
            </a:r>
            <a:r>
              <a:rPr lang="en-US" sz="2000"/>
              <a:t>, Shane and </a:t>
            </a:r>
            <a:r>
              <a:rPr lang="en-US" sz="2000" err="1"/>
              <a:t>Wigert</a:t>
            </a:r>
            <a:r>
              <a:rPr lang="en-US" sz="2000"/>
              <a:t>, Ben. “This Fixable Problem Costs U.S. Businesses $1 Trillion.” </a:t>
            </a:r>
            <a:r>
              <a:rPr lang="en-US" sz="2000">
                <a:hlinkClick r:id="rId3">
                  <a:extLst>
                    <a:ext uri="{A12FA001-AC4F-418D-AE19-62706E023703}">
                      <ahyp:hlinkClr xmlns:ahyp="http://schemas.microsoft.com/office/drawing/2018/hyperlinkcolor" val="tx"/>
                    </a:ext>
                  </a:extLst>
                </a:hlinkClick>
              </a:rPr>
              <a:t>www.gallup.com/workplace/247391/fixable-problem-costs-businesses-trillion.aspx#:~:text=The%20cost%20of%20replacing%20an,to%20%242.6%20million%20per%20year.</a:t>
            </a:r>
            <a:r>
              <a:rPr lang="en-US" sz="2000"/>
              <a:t>  </a:t>
            </a:r>
            <a:endParaRPr lang="en-US" sz="2000">
              <a:cs typeface="Calibri"/>
            </a:endParaRPr>
          </a:p>
          <a:p>
            <a:pPr marL="514350" indent="-514350">
              <a:buAutoNum type="arabicPeriod"/>
            </a:pPr>
            <a:endParaRPr lang="en-US" sz="2000">
              <a:cs typeface="Calibri"/>
            </a:endParaRPr>
          </a:p>
          <a:p>
            <a:endParaRPr lang="en-US" sz="2200">
              <a:cs typeface="Calibri"/>
            </a:endParaRPr>
          </a:p>
        </p:txBody>
      </p:sp>
      <p:sp>
        <p:nvSpPr>
          <p:cNvPr id="4" name="Slide Number Placeholder 3">
            <a:extLst>
              <a:ext uri="{FF2B5EF4-FFF2-40B4-BE49-F238E27FC236}">
                <a16:creationId xmlns:a16="http://schemas.microsoft.com/office/drawing/2014/main" id="{BF403A63-AC03-47C7-8D01-8A3B73948BA4}"/>
              </a:ext>
            </a:extLst>
          </p:cNvPr>
          <p:cNvSpPr>
            <a:spLocks noGrp="1"/>
          </p:cNvSpPr>
          <p:nvPr>
            <p:ph type="sldNum" sz="quarter" idx="12"/>
          </p:nvPr>
        </p:nvSpPr>
        <p:spPr/>
        <p:txBody>
          <a:bodyPr/>
          <a:lstStyle/>
          <a:p>
            <a:fld id="{48F63A3B-78C7-47BE-AE5E-E10140E04643}" type="slidenum">
              <a:rPr lang="en-US" dirty="0" smtClean="0"/>
              <a:t>19</a:t>
            </a:fld>
            <a:endParaRPr lang="en-US"/>
          </a:p>
        </p:txBody>
      </p:sp>
      <p:grpSp>
        <p:nvGrpSpPr>
          <p:cNvPr id="5" name="Group 4">
            <a:extLst>
              <a:ext uri="{FF2B5EF4-FFF2-40B4-BE49-F238E27FC236}">
                <a16:creationId xmlns:a16="http://schemas.microsoft.com/office/drawing/2014/main" id="{20EA9DEE-99C3-480E-BC61-4AD1C9DFBB6E}"/>
              </a:ext>
            </a:extLst>
          </p:cNvPr>
          <p:cNvGrpSpPr/>
          <p:nvPr/>
        </p:nvGrpSpPr>
        <p:grpSpPr>
          <a:xfrm>
            <a:off x="10629901" y="66675"/>
            <a:ext cx="1562100" cy="603617"/>
            <a:chOff x="5468234" y="28714"/>
            <a:chExt cx="1391007" cy="603617"/>
          </a:xfrm>
        </p:grpSpPr>
        <p:sp>
          <p:nvSpPr>
            <p:cNvPr id="6" name="Arrow: Chevron 5">
              <a:extLst>
                <a:ext uri="{FF2B5EF4-FFF2-40B4-BE49-F238E27FC236}">
                  <a16:creationId xmlns:a16="http://schemas.microsoft.com/office/drawing/2014/main" id="{B5474CB3-DF3F-4187-92ED-47E19F513848}"/>
                </a:ext>
              </a:extLst>
            </p:cNvPr>
            <p:cNvSpPr/>
            <p:nvPr/>
          </p:nvSpPr>
          <p:spPr>
            <a:xfrm>
              <a:off x="5468234" y="28714"/>
              <a:ext cx="1391007" cy="603617"/>
            </a:xfrm>
            <a:prstGeom prst="chevron">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 name="Arrow: Chevron 4">
              <a:extLst>
                <a:ext uri="{FF2B5EF4-FFF2-40B4-BE49-F238E27FC236}">
                  <a16:creationId xmlns:a16="http://schemas.microsoft.com/office/drawing/2014/main" id="{65DC1436-508F-4377-AF74-57F0247EC5F4}"/>
                </a:ext>
              </a:extLst>
            </p:cNvPr>
            <p:cNvSpPr txBox="1"/>
            <p:nvPr/>
          </p:nvSpPr>
          <p:spPr>
            <a:xfrm>
              <a:off x="5770043" y="28714"/>
              <a:ext cx="787390" cy="60361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solidFill>
                    <a:schemeClr val="bg1"/>
                  </a:solidFill>
                </a:rPr>
                <a:t>References</a:t>
              </a:r>
              <a:endParaRPr lang="en-US" sz="1600" kern="1200">
                <a:solidFill>
                  <a:schemeClr val="bg1"/>
                </a:solidFill>
              </a:endParaRPr>
            </a:p>
          </p:txBody>
        </p:sp>
      </p:grpSp>
    </p:spTree>
    <p:extLst>
      <p:ext uri="{BB962C8B-B14F-4D97-AF65-F5344CB8AC3E}">
        <p14:creationId xmlns:p14="http://schemas.microsoft.com/office/powerpoint/2010/main" val="3209920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C6B6-0279-4C11-AA61-E57F3C2C7E46}"/>
              </a:ext>
            </a:extLst>
          </p:cNvPr>
          <p:cNvSpPr>
            <a:spLocks noGrp="1"/>
          </p:cNvSpPr>
          <p:nvPr>
            <p:ph type="title"/>
          </p:nvPr>
        </p:nvSpPr>
        <p:spPr>
          <a:xfrm>
            <a:off x="319729" y="262824"/>
            <a:ext cx="10515600" cy="1273233"/>
          </a:xfrm>
        </p:spPr>
        <p:txBody>
          <a:bodyPr>
            <a:normAutofit/>
          </a:bodyPr>
          <a:lstStyle/>
          <a:p>
            <a:r>
              <a:rPr lang="en-US" sz="3600" b="1"/>
              <a:t>Agenda</a:t>
            </a:r>
          </a:p>
        </p:txBody>
      </p:sp>
      <p:sp>
        <p:nvSpPr>
          <p:cNvPr id="3" name="Content Placeholder 2">
            <a:extLst>
              <a:ext uri="{FF2B5EF4-FFF2-40B4-BE49-F238E27FC236}">
                <a16:creationId xmlns:a16="http://schemas.microsoft.com/office/drawing/2014/main" id="{AD52EC78-AD69-45E4-9FA1-B4ECBA516408}"/>
              </a:ext>
            </a:extLst>
          </p:cNvPr>
          <p:cNvSpPr>
            <a:spLocks noGrp="1"/>
          </p:cNvSpPr>
          <p:nvPr>
            <p:ph idx="1"/>
          </p:nvPr>
        </p:nvSpPr>
        <p:spPr>
          <a:xfrm>
            <a:off x="838200" y="1586871"/>
            <a:ext cx="10515600" cy="3694176"/>
          </a:xfrm>
        </p:spPr>
        <p:txBody>
          <a:bodyPr vert="horz" lIns="91440" tIns="45720" rIns="91440" bIns="45720" rtlCol="0" anchor="t">
            <a:normAutofit/>
          </a:bodyPr>
          <a:lstStyle/>
          <a:p>
            <a:r>
              <a:rPr lang="en-US" sz="2200">
                <a:cs typeface="Calibri"/>
              </a:rPr>
              <a:t>Background</a:t>
            </a:r>
          </a:p>
          <a:p>
            <a:r>
              <a:rPr lang="en-US" sz="2200">
                <a:cs typeface="Calibri"/>
              </a:rPr>
              <a:t>Variable Definition</a:t>
            </a:r>
          </a:p>
          <a:p>
            <a:r>
              <a:rPr lang="en-US" sz="2200">
                <a:cs typeface="Calibri"/>
              </a:rPr>
              <a:t>Exploratory Data Analysis</a:t>
            </a:r>
          </a:p>
          <a:p>
            <a:r>
              <a:rPr lang="en-US" sz="2200">
                <a:cs typeface="Calibri"/>
              </a:rPr>
              <a:t>Model Development</a:t>
            </a:r>
          </a:p>
          <a:p>
            <a:r>
              <a:rPr lang="en-US" sz="2200">
                <a:cs typeface="Calibri"/>
              </a:rPr>
              <a:t>Results and recommendations</a:t>
            </a:r>
          </a:p>
          <a:p>
            <a:endParaRPr lang="en-US" sz="2200">
              <a:cs typeface="Calibri"/>
            </a:endParaRPr>
          </a:p>
        </p:txBody>
      </p:sp>
      <p:sp>
        <p:nvSpPr>
          <p:cNvPr id="4" name="Slide Number Placeholder 3">
            <a:extLst>
              <a:ext uri="{FF2B5EF4-FFF2-40B4-BE49-F238E27FC236}">
                <a16:creationId xmlns:a16="http://schemas.microsoft.com/office/drawing/2014/main" id="{BF403A63-AC03-47C7-8D01-8A3B73948BA4}"/>
              </a:ext>
            </a:extLst>
          </p:cNvPr>
          <p:cNvSpPr>
            <a:spLocks noGrp="1"/>
          </p:cNvSpPr>
          <p:nvPr>
            <p:ph type="sldNum" sz="quarter" idx="12"/>
          </p:nvPr>
        </p:nvSpPr>
        <p:spPr/>
        <p:txBody>
          <a:bodyPr/>
          <a:lstStyle/>
          <a:p>
            <a:fld id="{48F63A3B-78C7-47BE-AE5E-E10140E04643}" type="slidenum">
              <a:rPr lang="en-US" smtClean="0"/>
              <a:t>2</a:t>
            </a:fld>
            <a:endParaRPr lang="en-US"/>
          </a:p>
        </p:txBody>
      </p:sp>
    </p:spTree>
    <p:extLst>
      <p:ext uri="{BB962C8B-B14F-4D97-AF65-F5344CB8AC3E}">
        <p14:creationId xmlns:p14="http://schemas.microsoft.com/office/powerpoint/2010/main" val="1967846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C6B6-0279-4C11-AA61-E57F3C2C7E46}"/>
              </a:ext>
            </a:extLst>
          </p:cNvPr>
          <p:cNvSpPr>
            <a:spLocks noGrp="1"/>
          </p:cNvSpPr>
          <p:nvPr>
            <p:ph type="title"/>
          </p:nvPr>
        </p:nvSpPr>
        <p:spPr>
          <a:xfrm>
            <a:off x="319729" y="262824"/>
            <a:ext cx="10515600" cy="1273233"/>
          </a:xfrm>
        </p:spPr>
        <p:txBody>
          <a:bodyPr>
            <a:normAutofit/>
          </a:bodyPr>
          <a:lstStyle/>
          <a:p>
            <a:r>
              <a:rPr lang="en-US" sz="3600" b="1"/>
              <a:t>Background and Problem Statement</a:t>
            </a:r>
          </a:p>
        </p:txBody>
      </p:sp>
      <p:sp>
        <p:nvSpPr>
          <p:cNvPr id="3" name="Content Placeholder 2">
            <a:extLst>
              <a:ext uri="{FF2B5EF4-FFF2-40B4-BE49-F238E27FC236}">
                <a16:creationId xmlns:a16="http://schemas.microsoft.com/office/drawing/2014/main" id="{AD52EC78-AD69-45E4-9FA1-B4ECBA516408}"/>
              </a:ext>
            </a:extLst>
          </p:cNvPr>
          <p:cNvSpPr>
            <a:spLocks noGrp="1"/>
          </p:cNvSpPr>
          <p:nvPr>
            <p:ph idx="1"/>
          </p:nvPr>
        </p:nvSpPr>
        <p:spPr>
          <a:xfrm>
            <a:off x="631340" y="1725625"/>
            <a:ext cx="5464660" cy="4869551"/>
          </a:xfrm>
        </p:spPr>
        <p:txBody>
          <a:bodyPr vert="horz" lIns="91440" tIns="45720" rIns="91440" bIns="45720" rtlCol="0" anchor="t">
            <a:normAutofit/>
          </a:bodyPr>
          <a:lstStyle/>
          <a:p>
            <a:r>
              <a:rPr lang="en-US" sz="1800">
                <a:cs typeface="Calibri"/>
              </a:rPr>
              <a:t>Employee attrition is a key focus area for companies of all sizes and industries </a:t>
            </a:r>
          </a:p>
          <a:p>
            <a:endParaRPr lang="en-US" sz="1800">
              <a:cs typeface="Calibri"/>
            </a:endParaRPr>
          </a:p>
          <a:p>
            <a:r>
              <a:rPr lang="en-US" sz="1800">
                <a:cs typeface="Calibri"/>
              </a:rPr>
              <a:t>Through predictive people analytics, data scientists can uncover the drivers of attrition and partner with HR teams to find solutions to retain talented employees</a:t>
            </a:r>
          </a:p>
          <a:p>
            <a:endParaRPr lang="en-US" sz="1800">
              <a:cs typeface="Calibri"/>
            </a:endParaRPr>
          </a:p>
          <a:p>
            <a:r>
              <a:rPr lang="en-US" sz="1800">
                <a:cs typeface="Calibri"/>
              </a:rPr>
              <a:t>Through our analysis, we applied various data mining techniques to the IBM Employee Attrition dataset in order to:</a:t>
            </a:r>
          </a:p>
          <a:p>
            <a:pPr marL="457200" lvl="1" indent="0">
              <a:buNone/>
            </a:pPr>
            <a:endParaRPr lang="en-US" sz="1600">
              <a:cs typeface="Calibri"/>
            </a:endParaRPr>
          </a:p>
          <a:p>
            <a:pPr marL="800100" lvl="1" indent="-342900">
              <a:buAutoNum type="arabicParenR"/>
            </a:pPr>
            <a:r>
              <a:rPr lang="en-US" sz="1600">
                <a:cs typeface="Calibri"/>
              </a:rPr>
              <a:t>Predict the probability of employee attrition</a:t>
            </a:r>
          </a:p>
          <a:p>
            <a:pPr marL="800100" lvl="1" indent="-342900">
              <a:buAutoNum type="arabicParenR"/>
            </a:pPr>
            <a:r>
              <a:rPr lang="en-US" sz="1600">
                <a:cs typeface="Calibri"/>
              </a:rPr>
              <a:t>Identify features that have strong impact on attrition</a:t>
            </a:r>
          </a:p>
          <a:p>
            <a:pPr marL="800100" lvl="1" indent="-342900">
              <a:buAutoNum type="arabicParenR"/>
            </a:pPr>
            <a:r>
              <a:rPr lang="en-US" sz="1600">
                <a:cs typeface="Calibri"/>
              </a:rPr>
              <a:t>Determine the cost of employee churn for clustered employee groups</a:t>
            </a:r>
          </a:p>
        </p:txBody>
      </p:sp>
      <p:sp>
        <p:nvSpPr>
          <p:cNvPr id="4" name="Slide Number Placeholder 3">
            <a:extLst>
              <a:ext uri="{FF2B5EF4-FFF2-40B4-BE49-F238E27FC236}">
                <a16:creationId xmlns:a16="http://schemas.microsoft.com/office/drawing/2014/main" id="{BF403A63-AC03-47C7-8D01-8A3B73948BA4}"/>
              </a:ext>
            </a:extLst>
          </p:cNvPr>
          <p:cNvSpPr>
            <a:spLocks noGrp="1"/>
          </p:cNvSpPr>
          <p:nvPr>
            <p:ph type="sldNum" sz="quarter" idx="12"/>
          </p:nvPr>
        </p:nvSpPr>
        <p:spPr/>
        <p:txBody>
          <a:bodyPr/>
          <a:lstStyle/>
          <a:p>
            <a:fld id="{48F63A3B-78C7-47BE-AE5E-E10140E04643}" type="slidenum">
              <a:rPr lang="en-US" smtClean="0"/>
              <a:t>3</a:t>
            </a:fld>
            <a:endParaRPr lang="en-US"/>
          </a:p>
        </p:txBody>
      </p:sp>
      <p:graphicFrame>
        <p:nvGraphicFramePr>
          <p:cNvPr id="5" name="Diagram 4">
            <a:extLst>
              <a:ext uri="{FF2B5EF4-FFF2-40B4-BE49-F238E27FC236}">
                <a16:creationId xmlns:a16="http://schemas.microsoft.com/office/drawing/2014/main" id="{2BA2768D-DD78-694E-86A1-83C0D302FEA8}"/>
              </a:ext>
            </a:extLst>
          </p:cNvPr>
          <p:cNvGraphicFramePr/>
          <p:nvPr>
            <p:extLst>
              <p:ext uri="{D42A27DB-BD31-4B8C-83A1-F6EECF244321}">
                <p14:modId xmlns:p14="http://schemas.microsoft.com/office/powerpoint/2010/main" val="3864441462"/>
              </p:ext>
            </p:extLst>
          </p:nvPr>
        </p:nvGraphicFramePr>
        <p:xfrm>
          <a:off x="5328745" y="19990"/>
          <a:ext cx="6860207" cy="661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9C1B1EDF-E5D2-874D-A975-9993216B8487}"/>
              </a:ext>
            </a:extLst>
          </p:cNvPr>
          <p:cNvPicPr>
            <a:picLocks noChangeAspect="1"/>
          </p:cNvPicPr>
          <p:nvPr/>
        </p:nvPicPr>
        <p:blipFill>
          <a:blip r:embed="rId8"/>
          <a:stretch>
            <a:fillRect/>
          </a:stretch>
        </p:blipFill>
        <p:spPr>
          <a:xfrm>
            <a:off x="6891948" y="2551875"/>
            <a:ext cx="4461852" cy="2788657"/>
          </a:xfrm>
          <a:prstGeom prst="rect">
            <a:avLst/>
          </a:prstGeom>
          <a:effectLst>
            <a:glow rad="139700">
              <a:schemeClr val="accent1">
                <a:satMod val="175000"/>
                <a:alpha val="40000"/>
              </a:schemeClr>
            </a:glow>
          </a:effectLst>
        </p:spPr>
      </p:pic>
    </p:spTree>
    <p:extLst>
      <p:ext uri="{BB962C8B-B14F-4D97-AF65-F5344CB8AC3E}">
        <p14:creationId xmlns:p14="http://schemas.microsoft.com/office/powerpoint/2010/main" val="2843055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C6B6-0279-4C11-AA61-E57F3C2C7E46}"/>
              </a:ext>
            </a:extLst>
          </p:cNvPr>
          <p:cNvSpPr>
            <a:spLocks noGrp="1"/>
          </p:cNvSpPr>
          <p:nvPr>
            <p:ph type="title"/>
          </p:nvPr>
        </p:nvSpPr>
        <p:spPr>
          <a:xfrm>
            <a:off x="319729" y="262824"/>
            <a:ext cx="10515600" cy="1273233"/>
          </a:xfrm>
        </p:spPr>
        <p:txBody>
          <a:bodyPr>
            <a:normAutofit/>
          </a:bodyPr>
          <a:lstStyle/>
          <a:p>
            <a:r>
              <a:rPr lang="en-US" sz="3600" b="1"/>
              <a:t>Variable Definitions</a:t>
            </a:r>
          </a:p>
        </p:txBody>
      </p:sp>
      <p:sp>
        <p:nvSpPr>
          <p:cNvPr id="4" name="Slide Number Placeholder 3">
            <a:extLst>
              <a:ext uri="{FF2B5EF4-FFF2-40B4-BE49-F238E27FC236}">
                <a16:creationId xmlns:a16="http://schemas.microsoft.com/office/drawing/2014/main" id="{BF403A63-AC03-47C7-8D01-8A3B73948BA4}"/>
              </a:ext>
            </a:extLst>
          </p:cNvPr>
          <p:cNvSpPr>
            <a:spLocks noGrp="1"/>
          </p:cNvSpPr>
          <p:nvPr>
            <p:ph type="sldNum" sz="quarter" idx="12"/>
          </p:nvPr>
        </p:nvSpPr>
        <p:spPr/>
        <p:txBody>
          <a:bodyPr/>
          <a:lstStyle/>
          <a:p>
            <a:fld id="{48F63A3B-78C7-47BE-AE5E-E10140E04643}" type="slidenum">
              <a:rPr lang="en-US" smtClean="0"/>
              <a:t>4</a:t>
            </a:fld>
            <a:endParaRPr lang="en-US"/>
          </a:p>
        </p:txBody>
      </p:sp>
      <p:graphicFrame>
        <p:nvGraphicFramePr>
          <p:cNvPr id="5" name="Diagram 4">
            <a:extLst>
              <a:ext uri="{FF2B5EF4-FFF2-40B4-BE49-F238E27FC236}">
                <a16:creationId xmlns:a16="http://schemas.microsoft.com/office/drawing/2014/main" id="{2BA2768D-DD78-694E-86A1-83C0D302FEA8}"/>
              </a:ext>
            </a:extLst>
          </p:cNvPr>
          <p:cNvGraphicFramePr/>
          <p:nvPr>
            <p:extLst>
              <p:ext uri="{D42A27DB-BD31-4B8C-83A1-F6EECF244321}">
                <p14:modId xmlns:p14="http://schemas.microsoft.com/office/powerpoint/2010/main" val="1180759161"/>
              </p:ext>
            </p:extLst>
          </p:nvPr>
        </p:nvGraphicFramePr>
        <p:xfrm>
          <a:off x="5328745" y="19990"/>
          <a:ext cx="6860207" cy="661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41" name="Group 640">
            <a:extLst>
              <a:ext uri="{FF2B5EF4-FFF2-40B4-BE49-F238E27FC236}">
                <a16:creationId xmlns:a16="http://schemas.microsoft.com/office/drawing/2014/main" id="{AB09F01E-B4BA-428C-B1FA-57A14ACA4EC1}"/>
              </a:ext>
            </a:extLst>
          </p:cNvPr>
          <p:cNvGrpSpPr/>
          <p:nvPr/>
        </p:nvGrpSpPr>
        <p:grpSpPr>
          <a:xfrm>
            <a:off x="5979763" y="1148166"/>
            <a:ext cx="6212237" cy="4561667"/>
            <a:chOff x="5979763" y="896319"/>
            <a:chExt cx="6212237" cy="4561667"/>
          </a:xfrm>
          <a:effectLst>
            <a:outerShdw blurRad="50800" dist="38100" dir="2700000" algn="tl" rotWithShape="0">
              <a:prstClr val="black">
                <a:alpha val="40000"/>
              </a:prstClr>
            </a:outerShdw>
          </a:effectLst>
        </p:grpSpPr>
        <p:graphicFrame>
          <p:nvGraphicFramePr>
            <p:cNvPr id="20" name="Diagram 20">
              <a:extLst>
                <a:ext uri="{FF2B5EF4-FFF2-40B4-BE49-F238E27FC236}">
                  <a16:creationId xmlns:a16="http://schemas.microsoft.com/office/drawing/2014/main" id="{E92F9397-647E-4277-AAA7-6B05FAE14335}"/>
                </a:ext>
              </a:extLst>
            </p:cNvPr>
            <p:cNvGraphicFramePr/>
            <p:nvPr/>
          </p:nvGraphicFramePr>
          <p:xfrm>
            <a:off x="5979763" y="896319"/>
            <a:ext cx="6212237" cy="4561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82" name="TextBox 581">
              <a:extLst>
                <a:ext uri="{FF2B5EF4-FFF2-40B4-BE49-F238E27FC236}">
                  <a16:creationId xmlns:a16="http://schemas.microsoft.com/office/drawing/2014/main" id="{93214C89-932C-4C88-AAFD-FDC0D3D00DCD}"/>
                </a:ext>
              </a:extLst>
            </p:cNvPr>
            <p:cNvSpPr txBox="1"/>
            <p:nvPr/>
          </p:nvSpPr>
          <p:spPr>
            <a:xfrm>
              <a:off x="8469824" y="2903349"/>
              <a:ext cx="151625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u="sng">
                  <a:solidFill>
                    <a:srgbClr val="C00000"/>
                  </a:solidFill>
                </a:rPr>
                <a:t>Attrition</a:t>
              </a:r>
              <a:endParaRPr lang="en-US" sz="2800" b="1" u="sng">
                <a:solidFill>
                  <a:srgbClr val="C00000"/>
                </a:solidFill>
                <a:cs typeface="Calibri"/>
              </a:endParaRPr>
            </a:p>
          </p:txBody>
        </p:sp>
      </p:grpSp>
      <p:sp>
        <p:nvSpPr>
          <p:cNvPr id="7" name="Content Placeholder 6">
            <a:extLst>
              <a:ext uri="{FF2B5EF4-FFF2-40B4-BE49-F238E27FC236}">
                <a16:creationId xmlns:a16="http://schemas.microsoft.com/office/drawing/2014/main" id="{2038EC7E-C4FF-AD4F-986E-6FDB6D4CD06E}"/>
              </a:ext>
            </a:extLst>
          </p:cNvPr>
          <p:cNvSpPr>
            <a:spLocks noGrp="1"/>
          </p:cNvSpPr>
          <p:nvPr>
            <p:ph idx="1"/>
          </p:nvPr>
        </p:nvSpPr>
        <p:spPr>
          <a:xfrm>
            <a:off x="838200" y="1825624"/>
            <a:ext cx="5257800" cy="4214125"/>
          </a:xfrm>
        </p:spPr>
        <p:txBody>
          <a:bodyPr>
            <a:normAutofit fontScale="92500" lnSpcReduction="20000"/>
          </a:bodyPr>
          <a:lstStyle/>
          <a:p>
            <a:r>
              <a:rPr lang="en-US"/>
              <a:t>Features:</a:t>
            </a:r>
          </a:p>
          <a:p>
            <a:pPr lvl="1"/>
            <a:r>
              <a:rPr lang="en-US"/>
              <a:t>Financials- </a:t>
            </a:r>
            <a:r>
              <a:rPr lang="en-US" sz="1600" err="1"/>
              <a:t>MonthlyIncome</a:t>
            </a:r>
            <a:r>
              <a:rPr lang="en-US" sz="1600"/>
              <a:t>, </a:t>
            </a:r>
            <a:r>
              <a:rPr lang="en-US" sz="1600" err="1"/>
              <a:t>StockOptionLevel</a:t>
            </a:r>
            <a:r>
              <a:rPr lang="en-US" sz="1600"/>
              <a:t>…</a:t>
            </a:r>
          </a:p>
          <a:p>
            <a:pPr lvl="1"/>
            <a:r>
              <a:rPr lang="en-US"/>
              <a:t>Job Role- </a:t>
            </a:r>
            <a:r>
              <a:rPr lang="en-US" sz="1600" err="1"/>
              <a:t>JobLevel</a:t>
            </a:r>
            <a:r>
              <a:rPr lang="en-US" sz="1600"/>
              <a:t>, </a:t>
            </a:r>
            <a:r>
              <a:rPr lang="en-US" sz="1600" err="1"/>
              <a:t>JobRole</a:t>
            </a:r>
            <a:r>
              <a:rPr lang="en-US" sz="1600"/>
              <a:t>…</a:t>
            </a:r>
          </a:p>
          <a:p>
            <a:pPr lvl="1"/>
            <a:r>
              <a:rPr lang="en-US"/>
              <a:t>Job Contribution- </a:t>
            </a:r>
            <a:r>
              <a:rPr lang="en-US" sz="1600" err="1"/>
              <a:t>OverTime</a:t>
            </a:r>
            <a:r>
              <a:rPr lang="en-US" sz="1600"/>
              <a:t>, </a:t>
            </a:r>
            <a:r>
              <a:rPr lang="en-US" sz="1600" err="1"/>
              <a:t>WorkLifeBalance</a:t>
            </a:r>
            <a:r>
              <a:rPr lang="en-US" sz="1600"/>
              <a:t>…</a:t>
            </a:r>
            <a:endParaRPr lang="en-US"/>
          </a:p>
          <a:p>
            <a:pPr lvl="1"/>
            <a:r>
              <a:rPr lang="en-US"/>
              <a:t>Demographics- </a:t>
            </a:r>
            <a:r>
              <a:rPr lang="en-US" sz="1600"/>
              <a:t>Age, Gender…</a:t>
            </a:r>
          </a:p>
          <a:p>
            <a:pPr lvl="1"/>
            <a:endParaRPr lang="en-US"/>
          </a:p>
          <a:p>
            <a:r>
              <a:rPr lang="en-US"/>
              <a:t>Features Engineered:</a:t>
            </a:r>
          </a:p>
          <a:p>
            <a:pPr lvl="1"/>
            <a:r>
              <a:rPr lang="en-US"/>
              <a:t>Annual Salary</a:t>
            </a:r>
          </a:p>
          <a:p>
            <a:pPr lvl="1"/>
            <a:r>
              <a:rPr lang="en-US"/>
              <a:t>Age Bins</a:t>
            </a:r>
          </a:p>
          <a:p>
            <a:pPr lvl="1"/>
            <a:r>
              <a:rPr lang="en-US"/>
              <a:t>Cost to Replace- </a:t>
            </a:r>
            <a:r>
              <a:rPr lang="en-US" sz="1600" err="1"/>
              <a:t>Cost_to_replace</a:t>
            </a:r>
            <a:endParaRPr lang="en-US" sz="1600"/>
          </a:p>
          <a:p>
            <a:pPr marL="457200" lvl="1" indent="0">
              <a:buNone/>
            </a:pPr>
            <a:endParaRPr lang="en-US"/>
          </a:p>
          <a:p>
            <a:r>
              <a:rPr lang="en-US"/>
              <a:t>Target Variable:</a:t>
            </a:r>
          </a:p>
          <a:p>
            <a:pPr lvl="1"/>
            <a:r>
              <a:rPr lang="en-US"/>
              <a:t>Attrition (Yes / No)</a:t>
            </a:r>
          </a:p>
        </p:txBody>
      </p:sp>
      <p:sp>
        <p:nvSpPr>
          <p:cNvPr id="8" name="Rectangle 7">
            <a:extLst>
              <a:ext uri="{FF2B5EF4-FFF2-40B4-BE49-F238E27FC236}">
                <a16:creationId xmlns:a16="http://schemas.microsoft.com/office/drawing/2014/main" id="{E7ABD7D0-736E-D740-B4E3-4EA152EA1450}"/>
              </a:ext>
            </a:extLst>
          </p:cNvPr>
          <p:cNvSpPr/>
          <p:nvPr/>
        </p:nvSpPr>
        <p:spPr>
          <a:xfrm>
            <a:off x="717019" y="6230051"/>
            <a:ext cx="10153261" cy="365125"/>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u="sng"/>
              <a:t>Limitations</a:t>
            </a:r>
            <a:r>
              <a:rPr lang="en-US" sz="1400"/>
              <a:t>: Our dataset was limited to 1,500 observations, our target variable was unbalanced, and there was no time series component </a:t>
            </a:r>
          </a:p>
        </p:txBody>
      </p:sp>
      <p:cxnSp>
        <p:nvCxnSpPr>
          <p:cNvPr id="6" name="Straight Arrow Connector 5">
            <a:extLst>
              <a:ext uri="{FF2B5EF4-FFF2-40B4-BE49-F238E27FC236}">
                <a16:creationId xmlns:a16="http://schemas.microsoft.com/office/drawing/2014/main" id="{9CBE642F-3235-43A6-BF75-28B3132CC7B6}"/>
              </a:ext>
            </a:extLst>
          </p:cNvPr>
          <p:cNvCxnSpPr>
            <a:cxnSpLocks/>
          </p:cNvCxnSpPr>
          <p:nvPr/>
        </p:nvCxnSpPr>
        <p:spPr>
          <a:xfrm>
            <a:off x="9085881" y="2233379"/>
            <a:ext cx="0" cy="8266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E41E3D3-C10C-42E2-A86F-110F0DCFCB6A}"/>
              </a:ext>
            </a:extLst>
          </p:cNvPr>
          <p:cNvCxnSpPr>
            <a:cxnSpLocks/>
          </p:cNvCxnSpPr>
          <p:nvPr/>
        </p:nvCxnSpPr>
        <p:spPr>
          <a:xfrm flipV="1">
            <a:off x="8131356" y="3794821"/>
            <a:ext cx="444795" cy="8076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CC40900-F2A9-4F63-8F2F-717E760B7356}"/>
              </a:ext>
            </a:extLst>
          </p:cNvPr>
          <p:cNvCxnSpPr>
            <a:cxnSpLocks/>
          </p:cNvCxnSpPr>
          <p:nvPr/>
        </p:nvCxnSpPr>
        <p:spPr>
          <a:xfrm flipH="1" flipV="1">
            <a:off x="9537405" y="3788630"/>
            <a:ext cx="444795" cy="8076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C5DF65D-8B9E-46B2-9604-AC35075CBEB3}"/>
              </a:ext>
            </a:extLst>
          </p:cNvPr>
          <p:cNvCxnSpPr>
            <a:cxnSpLocks/>
          </p:cNvCxnSpPr>
          <p:nvPr/>
        </p:nvCxnSpPr>
        <p:spPr>
          <a:xfrm flipH="1">
            <a:off x="9569302" y="2977116"/>
            <a:ext cx="539212" cy="1780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6FC5A98-DEBB-4DA7-A74B-2201F20957C7}"/>
              </a:ext>
            </a:extLst>
          </p:cNvPr>
          <p:cNvCxnSpPr>
            <a:cxnSpLocks/>
          </p:cNvCxnSpPr>
          <p:nvPr/>
        </p:nvCxnSpPr>
        <p:spPr>
          <a:xfrm>
            <a:off x="8036939" y="2971005"/>
            <a:ext cx="539212" cy="1780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318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C6B6-0279-4C11-AA61-E57F3C2C7E46}"/>
              </a:ext>
            </a:extLst>
          </p:cNvPr>
          <p:cNvSpPr>
            <a:spLocks noGrp="1"/>
          </p:cNvSpPr>
          <p:nvPr>
            <p:ph type="title"/>
          </p:nvPr>
        </p:nvSpPr>
        <p:spPr>
          <a:xfrm>
            <a:off x="319729" y="262824"/>
            <a:ext cx="10515600" cy="1273233"/>
          </a:xfrm>
        </p:spPr>
        <p:txBody>
          <a:bodyPr>
            <a:normAutofit/>
          </a:bodyPr>
          <a:lstStyle/>
          <a:p>
            <a:r>
              <a:rPr lang="en-US" sz="3600" b="1"/>
              <a:t>Exploratory Data Analysis</a:t>
            </a:r>
          </a:p>
        </p:txBody>
      </p:sp>
      <p:sp>
        <p:nvSpPr>
          <p:cNvPr id="3" name="Content Placeholder 2">
            <a:extLst>
              <a:ext uri="{FF2B5EF4-FFF2-40B4-BE49-F238E27FC236}">
                <a16:creationId xmlns:a16="http://schemas.microsoft.com/office/drawing/2014/main" id="{AD52EC78-AD69-45E4-9FA1-B4ECBA516408}"/>
              </a:ext>
            </a:extLst>
          </p:cNvPr>
          <p:cNvSpPr>
            <a:spLocks noGrp="1"/>
          </p:cNvSpPr>
          <p:nvPr>
            <p:ph idx="1"/>
          </p:nvPr>
        </p:nvSpPr>
        <p:spPr>
          <a:xfrm>
            <a:off x="1477892" y="1614118"/>
            <a:ext cx="2144856" cy="445115"/>
          </a:xfrm>
          <a:solidFill>
            <a:schemeClr val="tx2">
              <a:lumMod val="60000"/>
              <a:lumOff val="40000"/>
            </a:schemeClr>
          </a:solidFill>
        </p:spPr>
        <p:txBody>
          <a:bodyPr vert="horz" lIns="91440" tIns="45720" rIns="91440" bIns="45720" rtlCol="0" anchor="t">
            <a:normAutofit/>
          </a:bodyPr>
          <a:lstStyle/>
          <a:p>
            <a:pPr marL="0" indent="0" algn="ctr">
              <a:buNone/>
            </a:pPr>
            <a:r>
              <a:rPr lang="en-US" sz="2200" u="sng">
                <a:solidFill>
                  <a:schemeClr val="bg1"/>
                </a:solidFill>
                <a:cs typeface="Calibri"/>
              </a:rPr>
              <a:t>Overall</a:t>
            </a:r>
          </a:p>
        </p:txBody>
      </p:sp>
      <p:sp>
        <p:nvSpPr>
          <p:cNvPr id="4" name="Slide Number Placeholder 3">
            <a:extLst>
              <a:ext uri="{FF2B5EF4-FFF2-40B4-BE49-F238E27FC236}">
                <a16:creationId xmlns:a16="http://schemas.microsoft.com/office/drawing/2014/main" id="{BF403A63-AC03-47C7-8D01-8A3B73948BA4}"/>
              </a:ext>
            </a:extLst>
          </p:cNvPr>
          <p:cNvSpPr>
            <a:spLocks noGrp="1"/>
          </p:cNvSpPr>
          <p:nvPr>
            <p:ph type="sldNum" sz="quarter" idx="12"/>
          </p:nvPr>
        </p:nvSpPr>
        <p:spPr/>
        <p:txBody>
          <a:bodyPr/>
          <a:lstStyle/>
          <a:p>
            <a:fld id="{48F63A3B-78C7-47BE-AE5E-E10140E04643}" type="slidenum">
              <a:rPr lang="en-US" smtClean="0"/>
              <a:t>5</a:t>
            </a:fld>
            <a:endParaRPr lang="en-US"/>
          </a:p>
        </p:txBody>
      </p:sp>
      <p:pic>
        <p:nvPicPr>
          <p:cNvPr id="1025" name="Picture 1">
            <a:extLst>
              <a:ext uri="{FF2B5EF4-FFF2-40B4-BE49-F238E27FC236}">
                <a16:creationId xmlns:a16="http://schemas.microsoft.com/office/drawing/2014/main" id="{FBB9BA6A-EAB7-9848-8318-56E464D319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58" t="16832" r="20565" b="30481"/>
          <a:stretch/>
        </p:blipFill>
        <p:spPr bwMode="auto">
          <a:xfrm>
            <a:off x="442913" y="3429672"/>
            <a:ext cx="4214814" cy="29266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27CCCCC-4C3D-474A-A9FB-44510381EA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6389" y="3683509"/>
            <a:ext cx="3340401" cy="279292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66828A14-5466-0F4A-9B70-57876C9F0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9202" y="3983695"/>
            <a:ext cx="3314700" cy="224080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D38A3602-C664-2345-A655-6D28E85B71AE}"/>
              </a:ext>
            </a:extLst>
          </p:cNvPr>
          <p:cNvCxnSpPr/>
          <p:nvPr/>
        </p:nvCxnSpPr>
        <p:spPr>
          <a:xfrm>
            <a:off x="5044043" y="1614118"/>
            <a:ext cx="0" cy="4742232"/>
          </a:xfrm>
          <a:prstGeom prst="line">
            <a:avLst/>
          </a:prstGeom>
          <a:ln w="41275">
            <a:solidFill>
              <a:schemeClr val="accent1">
                <a:alpha val="62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1991054F-3C36-0F4C-ACBA-359E149B9271}"/>
              </a:ext>
            </a:extLst>
          </p:cNvPr>
          <p:cNvSpPr txBox="1">
            <a:spLocks/>
          </p:cNvSpPr>
          <p:nvPr/>
        </p:nvSpPr>
        <p:spPr>
          <a:xfrm>
            <a:off x="7092104" y="1614118"/>
            <a:ext cx="3494195" cy="445115"/>
          </a:xfrm>
          <a:prstGeom prst="rect">
            <a:avLst/>
          </a:prstGeom>
          <a:solidFill>
            <a:schemeClr val="tx2">
              <a:lumMod val="60000"/>
              <a:lumOff val="40000"/>
            </a:schemeClr>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u="sng">
                <a:solidFill>
                  <a:schemeClr val="bg1"/>
                </a:solidFill>
                <a:cs typeface="Calibri"/>
              </a:rPr>
              <a:t>Feature Analysis</a:t>
            </a:r>
          </a:p>
        </p:txBody>
      </p:sp>
      <p:sp>
        <p:nvSpPr>
          <p:cNvPr id="8" name="TextBox 7">
            <a:extLst>
              <a:ext uri="{FF2B5EF4-FFF2-40B4-BE49-F238E27FC236}">
                <a16:creationId xmlns:a16="http://schemas.microsoft.com/office/drawing/2014/main" id="{087D4891-1F0C-554B-8B5C-D77A1CC14325}"/>
              </a:ext>
            </a:extLst>
          </p:cNvPr>
          <p:cNvSpPr txBox="1"/>
          <p:nvPr/>
        </p:nvSpPr>
        <p:spPr>
          <a:xfrm>
            <a:off x="166260" y="2313111"/>
            <a:ext cx="5123581" cy="1323439"/>
          </a:xfrm>
          <a:prstGeom prst="rect">
            <a:avLst/>
          </a:prstGeom>
          <a:noFill/>
        </p:spPr>
        <p:txBody>
          <a:bodyPr wrap="square" rtlCol="0">
            <a:spAutoFit/>
          </a:bodyPr>
          <a:lstStyle/>
          <a:p>
            <a:pPr marL="285750" indent="-285750">
              <a:buFont typeface="Arial" panose="020B0604020202020204" pitchFamily="34" charset="0"/>
              <a:buChar char="•"/>
            </a:pPr>
            <a:r>
              <a:rPr lang="en-US" sz="1600"/>
              <a:t>Our data consists of ~1,500 employee records </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Our data skews toward individuals who are still employed at the company</a:t>
            </a:r>
          </a:p>
          <a:p>
            <a:endParaRPr lang="en-US" sz="1600"/>
          </a:p>
        </p:txBody>
      </p:sp>
      <p:sp>
        <p:nvSpPr>
          <p:cNvPr id="14" name="TextBox 13">
            <a:extLst>
              <a:ext uri="{FF2B5EF4-FFF2-40B4-BE49-F238E27FC236}">
                <a16:creationId xmlns:a16="http://schemas.microsoft.com/office/drawing/2014/main" id="{B7421737-D55A-E84B-B85D-517E1A1FDED2}"/>
              </a:ext>
            </a:extLst>
          </p:cNvPr>
          <p:cNvSpPr txBox="1"/>
          <p:nvPr/>
        </p:nvSpPr>
        <p:spPr>
          <a:xfrm>
            <a:off x="5316388" y="2313111"/>
            <a:ext cx="6726675" cy="1077218"/>
          </a:xfrm>
          <a:prstGeom prst="rect">
            <a:avLst/>
          </a:prstGeom>
          <a:noFill/>
        </p:spPr>
        <p:txBody>
          <a:bodyPr wrap="square" rtlCol="0">
            <a:spAutoFit/>
          </a:bodyPr>
          <a:lstStyle/>
          <a:p>
            <a:pPr marL="285750" indent="-285750">
              <a:buFont typeface="Arial" panose="020B0604020202020204" pitchFamily="34" charset="0"/>
              <a:buChar char="•"/>
            </a:pPr>
            <a:r>
              <a:rPr lang="en-US" sz="1600"/>
              <a:t>Attrition is more prevalent for employees working overtime</a:t>
            </a:r>
          </a:p>
          <a:p>
            <a:endParaRPr lang="en-US" sz="1600"/>
          </a:p>
          <a:p>
            <a:pPr marL="285750" indent="-285750">
              <a:buFont typeface="Arial" panose="020B0604020202020204" pitchFamily="34" charset="0"/>
              <a:buChar char="•"/>
            </a:pPr>
            <a:r>
              <a:rPr lang="en-US" sz="1600"/>
              <a:t>Beyond ten years, employees are significantly more likely to remain employed in the following deciles</a:t>
            </a:r>
          </a:p>
        </p:txBody>
      </p:sp>
      <p:graphicFrame>
        <p:nvGraphicFramePr>
          <p:cNvPr id="13" name="Diagram 12">
            <a:extLst>
              <a:ext uri="{FF2B5EF4-FFF2-40B4-BE49-F238E27FC236}">
                <a16:creationId xmlns:a16="http://schemas.microsoft.com/office/drawing/2014/main" id="{AB9BEFEA-69B9-6F4B-9B66-0BEBC06A3F38}"/>
              </a:ext>
            </a:extLst>
          </p:cNvPr>
          <p:cNvGraphicFramePr/>
          <p:nvPr>
            <p:extLst>
              <p:ext uri="{D42A27DB-BD31-4B8C-83A1-F6EECF244321}">
                <p14:modId xmlns:p14="http://schemas.microsoft.com/office/powerpoint/2010/main" val="1221272922"/>
              </p:ext>
            </p:extLst>
          </p:nvPr>
        </p:nvGraphicFramePr>
        <p:xfrm>
          <a:off x="5328745" y="19990"/>
          <a:ext cx="6860207" cy="66104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92216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C6B6-0279-4C11-AA61-E57F3C2C7E46}"/>
              </a:ext>
            </a:extLst>
          </p:cNvPr>
          <p:cNvSpPr>
            <a:spLocks noGrp="1"/>
          </p:cNvSpPr>
          <p:nvPr>
            <p:ph type="title"/>
          </p:nvPr>
        </p:nvSpPr>
        <p:spPr>
          <a:xfrm>
            <a:off x="319729" y="262824"/>
            <a:ext cx="10515600" cy="1273233"/>
          </a:xfrm>
        </p:spPr>
        <p:txBody>
          <a:bodyPr>
            <a:normAutofit/>
          </a:bodyPr>
          <a:lstStyle/>
          <a:p>
            <a:r>
              <a:rPr lang="en-US" sz="3600" b="1"/>
              <a:t>Exploratory Data Analysis</a:t>
            </a:r>
          </a:p>
        </p:txBody>
      </p:sp>
      <p:sp>
        <p:nvSpPr>
          <p:cNvPr id="3" name="Content Placeholder 2">
            <a:extLst>
              <a:ext uri="{FF2B5EF4-FFF2-40B4-BE49-F238E27FC236}">
                <a16:creationId xmlns:a16="http://schemas.microsoft.com/office/drawing/2014/main" id="{AD52EC78-AD69-45E4-9FA1-B4ECBA516408}"/>
              </a:ext>
            </a:extLst>
          </p:cNvPr>
          <p:cNvSpPr>
            <a:spLocks noGrp="1"/>
          </p:cNvSpPr>
          <p:nvPr>
            <p:ph idx="1"/>
          </p:nvPr>
        </p:nvSpPr>
        <p:spPr>
          <a:xfrm>
            <a:off x="449315" y="1952251"/>
            <a:ext cx="5067300" cy="3694176"/>
          </a:xfrm>
        </p:spPr>
        <p:txBody>
          <a:bodyPr vert="horz" lIns="91440" tIns="45720" rIns="91440" bIns="45720" rtlCol="0" anchor="t">
            <a:normAutofit/>
          </a:bodyPr>
          <a:lstStyle/>
          <a:p>
            <a:r>
              <a:rPr lang="en-US" sz="2200">
                <a:cs typeface="Calibri"/>
              </a:rPr>
              <a:t>In order to quantify the directional impact of employee attrition, we applied a conservative cost estimate of 75% of annual salary</a:t>
            </a:r>
            <a:r>
              <a:rPr lang="en-US" sz="2200" baseline="30000">
                <a:cs typeface="Calibri"/>
              </a:rPr>
              <a:t>[1]</a:t>
            </a:r>
            <a:endParaRPr lang="en-US" sz="2200">
              <a:cs typeface="Calibri"/>
            </a:endParaRPr>
          </a:p>
          <a:p>
            <a:endParaRPr lang="en-US" sz="2200">
              <a:cs typeface="Calibri"/>
            </a:endParaRPr>
          </a:p>
          <a:p>
            <a:r>
              <a:rPr lang="en-US" sz="2200">
                <a:cs typeface="Calibri"/>
              </a:rPr>
              <a:t>High rates of attrition for sales executives is concerning, given complementary replacement cost</a:t>
            </a:r>
          </a:p>
        </p:txBody>
      </p:sp>
      <p:sp>
        <p:nvSpPr>
          <p:cNvPr id="4" name="Slide Number Placeholder 3">
            <a:extLst>
              <a:ext uri="{FF2B5EF4-FFF2-40B4-BE49-F238E27FC236}">
                <a16:creationId xmlns:a16="http://schemas.microsoft.com/office/drawing/2014/main" id="{BF403A63-AC03-47C7-8D01-8A3B73948BA4}"/>
              </a:ext>
            </a:extLst>
          </p:cNvPr>
          <p:cNvSpPr>
            <a:spLocks noGrp="1"/>
          </p:cNvSpPr>
          <p:nvPr>
            <p:ph type="sldNum" sz="quarter" idx="12"/>
          </p:nvPr>
        </p:nvSpPr>
        <p:spPr/>
        <p:txBody>
          <a:bodyPr/>
          <a:lstStyle/>
          <a:p>
            <a:fld id="{48F63A3B-78C7-47BE-AE5E-E10140E04643}" type="slidenum">
              <a:rPr lang="en-US" smtClean="0"/>
              <a:t>6</a:t>
            </a:fld>
            <a:endParaRPr lang="en-US"/>
          </a:p>
        </p:txBody>
      </p:sp>
      <p:pic>
        <p:nvPicPr>
          <p:cNvPr id="1026" name="Picture 2">
            <a:extLst>
              <a:ext uri="{FF2B5EF4-FFF2-40B4-BE49-F238E27FC236}">
                <a16:creationId xmlns:a16="http://schemas.microsoft.com/office/drawing/2014/main" id="{2C7849FA-8564-C245-87B3-B3C262364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130" y="3799339"/>
            <a:ext cx="5885090" cy="26506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Diagram 10">
            <a:extLst>
              <a:ext uri="{FF2B5EF4-FFF2-40B4-BE49-F238E27FC236}">
                <a16:creationId xmlns:a16="http://schemas.microsoft.com/office/drawing/2014/main" id="{297F86E8-85A6-C849-93D8-0CC7BB390500}"/>
              </a:ext>
            </a:extLst>
          </p:cNvPr>
          <p:cNvGraphicFramePr/>
          <p:nvPr>
            <p:extLst>
              <p:ext uri="{D42A27DB-BD31-4B8C-83A1-F6EECF244321}">
                <p14:modId xmlns:p14="http://schemas.microsoft.com/office/powerpoint/2010/main" val="477415443"/>
              </p:ext>
            </p:extLst>
          </p:nvPr>
        </p:nvGraphicFramePr>
        <p:xfrm>
          <a:off x="5328745" y="19990"/>
          <a:ext cx="6860207" cy="661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Rectangle 5">
            <a:extLst>
              <a:ext uri="{FF2B5EF4-FFF2-40B4-BE49-F238E27FC236}">
                <a16:creationId xmlns:a16="http://schemas.microsoft.com/office/drawing/2014/main" id="{5188F30E-C907-4045-9EA1-B86BDAD59975}"/>
              </a:ext>
            </a:extLst>
          </p:cNvPr>
          <p:cNvSpPr/>
          <p:nvPr/>
        </p:nvSpPr>
        <p:spPr>
          <a:xfrm>
            <a:off x="138222" y="6560066"/>
            <a:ext cx="9509051" cy="276999"/>
          </a:xfrm>
          <a:prstGeom prst="rect">
            <a:avLst/>
          </a:prstGeom>
        </p:spPr>
        <p:txBody>
          <a:bodyPr wrap="square">
            <a:spAutoFit/>
          </a:bodyPr>
          <a:lstStyle/>
          <a:p>
            <a:r>
              <a:rPr lang="en-US" sz="1200"/>
              <a:t>[1] "Managing the Impact of Employee Turnover on Performance: The Role of Process Conformance." </a:t>
            </a:r>
          </a:p>
        </p:txBody>
      </p:sp>
      <p:pic>
        <p:nvPicPr>
          <p:cNvPr id="21" name="Picture 23" descr="A screenshot of a cell phone&#10;&#10;Description generated with high confidence">
            <a:extLst>
              <a:ext uri="{FF2B5EF4-FFF2-40B4-BE49-F238E27FC236}">
                <a16:creationId xmlns:a16="http://schemas.microsoft.com/office/drawing/2014/main" id="{86D99D57-1C39-462D-92C8-4A69386F7EFF}"/>
              </a:ext>
            </a:extLst>
          </p:cNvPr>
          <p:cNvPicPr>
            <a:picLocks noChangeAspect="1"/>
          </p:cNvPicPr>
          <p:nvPr/>
        </p:nvPicPr>
        <p:blipFill>
          <a:blip r:embed="rId9"/>
          <a:stretch>
            <a:fillRect/>
          </a:stretch>
        </p:blipFill>
        <p:spPr>
          <a:xfrm>
            <a:off x="5916843" y="758220"/>
            <a:ext cx="5890085" cy="2561134"/>
          </a:xfrm>
          <a:prstGeom prst="rect">
            <a:avLst/>
          </a:prstGeom>
        </p:spPr>
      </p:pic>
    </p:spTree>
    <p:extLst>
      <p:ext uri="{BB962C8B-B14F-4D97-AF65-F5344CB8AC3E}">
        <p14:creationId xmlns:p14="http://schemas.microsoft.com/office/powerpoint/2010/main" val="1952559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25EB9B00-8472-4EE7-A7AA-C3C7E888DA96}"/>
              </a:ext>
            </a:extLst>
          </p:cNvPr>
          <p:cNvSpPr>
            <a:spLocks noGrp="1"/>
          </p:cNvSpPr>
          <p:nvPr>
            <p:ph type="sldNum" sz="quarter" idx="12"/>
          </p:nvPr>
        </p:nvSpPr>
        <p:spPr/>
        <p:txBody>
          <a:bodyPr/>
          <a:lstStyle/>
          <a:p>
            <a:fld id="{48F63A3B-78C7-47BE-AE5E-E10140E04643}" type="slidenum">
              <a:rPr lang="en-US" dirty="0" smtClean="0"/>
              <a:t>7</a:t>
            </a:fld>
            <a:endParaRPr lang="en-US"/>
          </a:p>
        </p:txBody>
      </p:sp>
      <p:sp>
        <p:nvSpPr>
          <p:cNvPr id="13" name="Title 1">
            <a:extLst>
              <a:ext uri="{FF2B5EF4-FFF2-40B4-BE49-F238E27FC236}">
                <a16:creationId xmlns:a16="http://schemas.microsoft.com/office/drawing/2014/main" id="{1DC52E55-6E52-524B-9F53-331171603CA0}"/>
              </a:ext>
            </a:extLst>
          </p:cNvPr>
          <p:cNvSpPr txBox="1">
            <a:spLocks/>
          </p:cNvSpPr>
          <p:nvPr/>
        </p:nvSpPr>
        <p:spPr>
          <a:xfrm>
            <a:off x="197963" y="439844"/>
            <a:ext cx="11155837" cy="127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cs typeface="Calibri Light"/>
              </a:rPr>
              <a:t>Model Methodology</a:t>
            </a:r>
          </a:p>
        </p:txBody>
      </p:sp>
      <p:graphicFrame>
        <p:nvGraphicFramePr>
          <p:cNvPr id="7" name="Diagram 6">
            <a:extLst>
              <a:ext uri="{FF2B5EF4-FFF2-40B4-BE49-F238E27FC236}">
                <a16:creationId xmlns:a16="http://schemas.microsoft.com/office/drawing/2014/main" id="{B40B6A93-24F7-6347-9E57-A595493B4A18}"/>
              </a:ext>
            </a:extLst>
          </p:cNvPr>
          <p:cNvGraphicFramePr/>
          <p:nvPr/>
        </p:nvGraphicFramePr>
        <p:xfrm>
          <a:off x="5328745" y="19990"/>
          <a:ext cx="6860207" cy="661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2DEBC74F-F897-C34D-A195-C2125D40845A}"/>
              </a:ext>
            </a:extLst>
          </p:cNvPr>
          <p:cNvSpPr/>
          <p:nvPr/>
        </p:nvSpPr>
        <p:spPr>
          <a:xfrm>
            <a:off x="463685" y="1347109"/>
            <a:ext cx="5044879" cy="242116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u="sng">
              <a:solidFill>
                <a:schemeClr val="tx1"/>
              </a:solidFill>
            </a:endParaRPr>
          </a:p>
          <a:p>
            <a:endParaRPr lang="en-US" u="sng">
              <a:solidFill>
                <a:schemeClr val="tx1"/>
              </a:solidFill>
            </a:endParaRPr>
          </a:p>
          <a:p>
            <a:endParaRPr lang="en-US" u="sng">
              <a:solidFill>
                <a:schemeClr val="tx1"/>
              </a:solidFill>
            </a:endParaRPr>
          </a:p>
          <a:p>
            <a:r>
              <a:rPr lang="en-US" sz="1500" u="sng">
                <a:solidFill>
                  <a:schemeClr val="tx1"/>
                </a:solidFill>
              </a:rPr>
              <a:t>Description: </a:t>
            </a:r>
            <a:r>
              <a:rPr lang="en-US" sz="1500">
                <a:solidFill>
                  <a:schemeClr val="tx1"/>
                </a:solidFill>
              </a:rPr>
              <a:t>Divide dataset into four subsets based on feature commonality: demographics, financials, job role, job contribution</a:t>
            </a:r>
          </a:p>
          <a:p>
            <a:endParaRPr lang="en-US" sz="1500" u="sng">
              <a:solidFill>
                <a:schemeClr val="tx1"/>
              </a:solidFill>
            </a:endParaRPr>
          </a:p>
          <a:p>
            <a:r>
              <a:rPr lang="en-US" sz="1500" u="sng">
                <a:solidFill>
                  <a:schemeClr val="tx1"/>
                </a:solidFill>
              </a:rPr>
              <a:t>Selection: </a:t>
            </a:r>
            <a:r>
              <a:rPr lang="en-US" sz="1500">
                <a:solidFill>
                  <a:schemeClr val="tx1"/>
                </a:solidFill>
              </a:rPr>
              <a:t>Team alignment of feature characteristics</a:t>
            </a:r>
          </a:p>
          <a:p>
            <a:endParaRPr lang="en-US" sz="1500" u="sng">
              <a:solidFill>
                <a:schemeClr val="tx1"/>
              </a:solidFill>
            </a:endParaRPr>
          </a:p>
          <a:p>
            <a:r>
              <a:rPr lang="en-US" sz="1500" u="sng">
                <a:solidFill>
                  <a:schemeClr val="tx1"/>
                </a:solidFill>
              </a:rPr>
              <a:t>Justification: </a:t>
            </a:r>
            <a:r>
              <a:rPr lang="en-US" sz="1500">
                <a:solidFill>
                  <a:schemeClr val="tx1"/>
                </a:solidFill>
              </a:rPr>
              <a:t>Preparation step to prevent individual attributes from over-representation  </a:t>
            </a:r>
          </a:p>
          <a:p>
            <a:endParaRPr lang="en-US" u="sng">
              <a:solidFill>
                <a:schemeClr val="tx1"/>
              </a:solidFill>
            </a:endParaRPr>
          </a:p>
          <a:p>
            <a:pPr algn="ctr"/>
            <a:endParaRPr lang="en-US">
              <a:solidFill>
                <a:schemeClr val="tx1"/>
              </a:solidFill>
            </a:endParaRPr>
          </a:p>
        </p:txBody>
      </p:sp>
      <p:sp>
        <p:nvSpPr>
          <p:cNvPr id="10" name="Rectangle 9">
            <a:extLst>
              <a:ext uri="{FF2B5EF4-FFF2-40B4-BE49-F238E27FC236}">
                <a16:creationId xmlns:a16="http://schemas.microsoft.com/office/drawing/2014/main" id="{C1AC52A4-546A-6E4E-AE6B-3F8D4B6D66AD}"/>
              </a:ext>
            </a:extLst>
          </p:cNvPr>
          <p:cNvSpPr/>
          <p:nvPr/>
        </p:nvSpPr>
        <p:spPr>
          <a:xfrm>
            <a:off x="6594535" y="4300307"/>
            <a:ext cx="5044879" cy="242116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u="sng">
              <a:solidFill>
                <a:schemeClr val="tx1"/>
              </a:solidFill>
            </a:endParaRPr>
          </a:p>
          <a:p>
            <a:r>
              <a:rPr lang="en-US" sz="1500" u="sng">
                <a:solidFill>
                  <a:schemeClr val="tx1"/>
                </a:solidFill>
              </a:rPr>
              <a:t>Description:</a:t>
            </a:r>
            <a:r>
              <a:rPr lang="en-US" sz="1500">
                <a:solidFill>
                  <a:schemeClr val="tx1"/>
                </a:solidFill>
              </a:rPr>
              <a:t> Synthetic minority oversampling and supervised learning techniques to avoid oversampling and determine the probability of leaving the company</a:t>
            </a:r>
          </a:p>
          <a:p>
            <a:endParaRPr lang="en-US" sz="1500" u="sng">
              <a:solidFill>
                <a:schemeClr val="tx1"/>
              </a:solidFill>
            </a:endParaRPr>
          </a:p>
          <a:p>
            <a:r>
              <a:rPr lang="en-US" sz="1500" u="sng">
                <a:solidFill>
                  <a:schemeClr val="tx1"/>
                </a:solidFill>
              </a:rPr>
              <a:t>Selection: </a:t>
            </a:r>
            <a:r>
              <a:rPr lang="en-US" sz="1500">
                <a:solidFill>
                  <a:schemeClr val="tx1"/>
                </a:solidFill>
              </a:rPr>
              <a:t>SMOTE, Random Forest and Logistic Regression</a:t>
            </a:r>
            <a:endParaRPr lang="en-US" sz="1500" u="sng">
              <a:solidFill>
                <a:schemeClr val="tx1"/>
              </a:solidFill>
            </a:endParaRPr>
          </a:p>
          <a:p>
            <a:endParaRPr lang="en-US" sz="1500" u="sng">
              <a:solidFill>
                <a:schemeClr val="tx1"/>
              </a:solidFill>
            </a:endParaRPr>
          </a:p>
          <a:p>
            <a:r>
              <a:rPr lang="en-US" sz="1500" u="sng">
                <a:solidFill>
                  <a:schemeClr val="tx1"/>
                </a:solidFill>
              </a:rPr>
              <a:t>Justification: </a:t>
            </a:r>
            <a:r>
              <a:rPr lang="en-US" sz="1500">
                <a:solidFill>
                  <a:schemeClr val="tx1"/>
                </a:solidFill>
              </a:rPr>
              <a:t>Balance dataset and identify feature importance based on high predictive performance algorithm</a:t>
            </a:r>
            <a:endParaRPr lang="en-US" sz="1500" u="sng">
              <a:solidFill>
                <a:schemeClr val="tx1"/>
              </a:solidFill>
            </a:endParaRPr>
          </a:p>
        </p:txBody>
      </p:sp>
      <p:sp>
        <p:nvSpPr>
          <p:cNvPr id="11" name="Rectangle 10">
            <a:extLst>
              <a:ext uri="{FF2B5EF4-FFF2-40B4-BE49-F238E27FC236}">
                <a16:creationId xmlns:a16="http://schemas.microsoft.com/office/drawing/2014/main" id="{EDE7BBFF-4876-9B46-81F9-DEF6B3879631}"/>
              </a:ext>
            </a:extLst>
          </p:cNvPr>
          <p:cNvSpPr/>
          <p:nvPr/>
        </p:nvSpPr>
        <p:spPr>
          <a:xfrm>
            <a:off x="463685" y="4300307"/>
            <a:ext cx="5044879" cy="242116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u="sng">
              <a:solidFill>
                <a:schemeClr val="tx1"/>
              </a:solidFill>
            </a:endParaRPr>
          </a:p>
          <a:p>
            <a:r>
              <a:rPr lang="en-US" sz="1600" u="sng">
                <a:solidFill>
                  <a:schemeClr val="tx1"/>
                </a:solidFill>
              </a:rPr>
              <a:t>Description:</a:t>
            </a:r>
            <a:r>
              <a:rPr lang="en-US" sz="1600">
                <a:solidFill>
                  <a:schemeClr val="tx1"/>
                </a:solidFill>
              </a:rPr>
              <a:t> Identify feature insights of high/low churning employees and calculate within cluster attrition cost</a:t>
            </a:r>
          </a:p>
          <a:p>
            <a:endParaRPr lang="en-US" sz="1600" u="sng">
              <a:solidFill>
                <a:schemeClr val="tx1"/>
              </a:solidFill>
            </a:endParaRPr>
          </a:p>
          <a:p>
            <a:r>
              <a:rPr lang="en-US" sz="1600" u="sng">
                <a:solidFill>
                  <a:schemeClr val="tx1"/>
                </a:solidFill>
              </a:rPr>
              <a:t>Selection</a:t>
            </a:r>
            <a:r>
              <a:rPr lang="en-US" sz="1600">
                <a:solidFill>
                  <a:schemeClr val="tx1"/>
                </a:solidFill>
              </a:rPr>
              <a:t>: Within cluster mean values and within cluster employee attrition cost</a:t>
            </a:r>
          </a:p>
          <a:p>
            <a:endParaRPr lang="en-US" sz="1600" u="sng">
              <a:solidFill>
                <a:schemeClr val="tx1"/>
              </a:solidFill>
            </a:endParaRPr>
          </a:p>
          <a:p>
            <a:r>
              <a:rPr lang="en-US" sz="1600" u="sng">
                <a:solidFill>
                  <a:schemeClr val="tx1"/>
                </a:solidFill>
              </a:rPr>
              <a:t>Justification: </a:t>
            </a:r>
            <a:r>
              <a:rPr lang="en-US" sz="1600">
                <a:solidFill>
                  <a:schemeClr val="tx1"/>
                </a:solidFill>
              </a:rPr>
              <a:t>Quantify expected employee cost to company</a:t>
            </a:r>
          </a:p>
        </p:txBody>
      </p:sp>
      <p:sp>
        <p:nvSpPr>
          <p:cNvPr id="12" name="Rectangle 11">
            <a:extLst>
              <a:ext uri="{FF2B5EF4-FFF2-40B4-BE49-F238E27FC236}">
                <a16:creationId xmlns:a16="http://schemas.microsoft.com/office/drawing/2014/main" id="{90FFCEDC-266D-C34C-BB30-AE878C998484}"/>
              </a:ext>
            </a:extLst>
          </p:cNvPr>
          <p:cNvSpPr/>
          <p:nvPr/>
        </p:nvSpPr>
        <p:spPr>
          <a:xfrm>
            <a:off x="6594535" y="1347109"/>
            <a:ext cx="5044879" cy="242116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u="sng">
              <a:solidFill>
                <a:schemeClr val="tx1"/>
              </a:solidFill>
            </a:endParaRPr>
          </a:p>
          <a:p>
            <a:r>
              <a:rPr lang="en-US" sz="1500" u="sng">
                <a:solidFill>
                  <a:schemeClr val="tx1"/>
                </a:solidFill>
              </a:rPr>
              <a:t>Description: </a:t>
            </a:r>
            <a:r>
              <a:rPr lang="en-US" sz="1500">
                <a:solidFill>
                  <a:schemeClr val="tx1"/>
                </a:solidFill>
              </a:rPr>
              <a:t>Cluster each subset and label employees with respective cluster label [repeat for each group] using unsupervised learning algorithms</a:t>
            </a:r>
            <a:endParaRPr lang="en-US" sz="1500">
              <a:solidFill>
                <a:schemeClr val="tx1"/>
              </a:solidFill>
              <a:cs typeface="Calibri"/>
            </a:endParaRPr>
          </a:p>
          <a:p>
            <a:endParaRPr lang="en-US" sz="1500" u="sng">
              <a:solidFill>
                <a:schemeClr val="tx1"/>
              </a:solidFill>
            </a:endParaRPr>
          </a:p>
          <a:p>
            <a:r>
              <a:rPr lang="en-US" sz="1500" u="sng">
                <a:solidFill>
                  <a:schemeClr val="tx1"/>
                </a:solidFill>
              </a:rPr>
              <a:t>Selection: </a:t>
            </a:r>
            <a:r>
              <a:rPr lang="en-US" sz="1500">
                <a:solidFill>
                  <a:schemeClr val="tx1"/>
                </a:solidFill>
              </a:rPr>
              <a:t> PCA and </a:t>
            </a:r>
            <a:r>
              <a:rPr lang="en-US" sz="1500" err="1">
                <a:solidFill>
                  <a:schemeClr val="tx1"/>
                </a:solidFill>
              </a:rPr>
              <a:t>KMeans</a:t>
            </a:r>
            <a:endParaRPr lang="en-US" sz="1500" err="1">
              <a:solidFill>
                <a:schemeClr val="tx1"/>
              </a:solidFill>
              <a:cs typeface="Calibri"/>
            </a:endParaRPr>
          </a:p>
          <a:p>
            <a:endParaRPr lang="en-US" sz="1500" u="sng">
              <a:solidFill>
                <a:schemeClr val="tx1"/>
              </a:solidFill>
            </a:endParaRPr>
          </a:p>
          <a:p>
            <a:r>
              <a:rPr lang="en-US" sz="1500" u="sng">
                <a:solidFill>
                  <a:schemeClr val="tx1"/>
                </a:solidFill>
              </a:rPr>
              <a:t>Justification:</a:t>
            </a:r>
            <a:r>
              <a:rPr lang="en-US" sz="1500">
                <a:solidFill>
                  <a:schemeClr val="tx1"/>
                </a:solidFill>
              </a:rPr>
              <a:t> Cluster data of varying shapes and high density of observations</a:t>
            </a:r>
            <a:endParaRPr lang="en-US" sz="1500">
              <a:solidFill>
                <a:schemeClr val="tx1"/>
              </a:solidFill>
              <a:cs typeface="Calibri"/>
            </a:endParaRPr>
          </a:p>
        </p:txBody>
      </p:sp>
      <p:sp>
        <p:nvSpPr>
          <p:cNvPr id="14" name="Right Arrow 13">
            <a:extLst>
              <a:ext uri="{FF2B5EF4-FFF2-40B4-BE49-F238E27FC236}">
                <a16:creationId xmlns:a16="http://schemas.microsoft.com/office/drawing/2014/main" id="{FC951E02-DB6C-9340-9844-EC1B89710EA3}"/>
              </a:ext>
            </a:extLst>
          </p:cNvPr>
          <p:cNvSpPr/>
          <p:nvPr/>
        </p:nvSpPr>
        <p:spPr>
          <a:xfrm rot="5400000">
            <a:off x="8952568" y="3789140"/>
            <a:ext cx="532031" cy="490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EF5E0216-3E06-1943-BFB2-C5F870EAF1F2}"/>
              </a:ext>
            </a:extLst>
          </p:cNvPr>
          <p:cNvSpPr/>
          <p:nvPr/>
        </p:nvSpPr>
        <p:spPr>
          <a:xfrm>
            <a:off x="5543106" y="2433353"/>
            <a:ext cx="1051429" cy="490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A1882D33-FFC4-B942-878C-3E6B2107A790}"/>
              </a:ext>
            </a:extLst>
          </p:cNvPr>
          <p:cNvSpPr/>
          <p:nvPr/>
        </p:nvSpPr>
        <p:spPr>
          <a:xfrm rot="10800000">
            <a:off x="5543105" y="5265736"/>
            <a:ext cx="1064063" cy="490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D603863-DBA7-F042-813A-180C8A3BE1A2}"/>
              </a:ext>
            </a:extLst>
          </p:cNvPr>
          <p:cNvSpPr txBox="1"/>
          <p:nvPr/>
        </p:nvSpPr>
        <p:spPr>
          <a:xfrm>
            <a:off x="463685" y="1343745"/>
            <a:ext cx="304800" cy="369332"/>
          </a:xfrm>
          <a:prstGeom prst="rect">
            <a:avLst/>
          </a:prstGeom>
          <a:noFill/>
          <a:ln>
            <a:solidFill>
              <a:schemeClr val="accent1"/>
            </a:solidFill>
          </a:ln>
        </p:spPr>
        <p:txBody>
          <a:bodyPr wrap="square" rtlCol="0">
            <a:spAutoFit/>
          </a:bodyPr>
          <a:lstStyle/>
          <a:p>
            <a:r>
              <a:rPr lang="en-US" b="1"/>
              <a:t>1</a:t>
            </a:r>
          </a:p>
        </p:txBody>
      </p:sp>
      <p:sp>
        <p:nvSpPr>
          <p:cNvPr id="18" name="TextBox 17">
            <a:extLst>
              <a:ext uri="{FF2B5EF4-FFF2-40B4-BE49-F238E27FC236}">
                <a16:creationId xmlns:a16="http://schemas.microsoft.com/office/drawing/2014/main" id="{C2D95C3B-34FA-B34B-80F5-FA2D2F8F041A}"/>
              </a:ext>
            </a:extLst>
          </p:cNvPr>
          <p:cNvSpPr txBox="1"/>
          <p:nvPr/>
        </p:nvSpPr>
        <p:spPr>
          <a:xfrm>
            <a:off x="6594535" y="1357561"/>
            <a:ext cx="304800" cy="369332"/>
          </a:xfrm>
          <a:prstGeom prst="rect">
            <a:avLst/>
          </a:prstGeom>
          <a:noFill/>
          <a:ln>
            <a:solidFill>
              <a:schemeClr val="accent1"/>
            </a:solidFill>
          </a:ln>
        </p:spPr>
        <p:txBody>
          <a:bodyPr wrap="square" rtlCol="0">
            <a:spAutoFit/>
          </a:bodyPr>
          <a:lstStyle/>
          <a:p>
            <a:r>
              <a:rPr lang="en-US" b="1"/>
              <a:t>2</a:t>
            </a:r>
          </a:p>
        </p:txBody>
      </p:sp>
      <p:sp>
        <p:nvSpPr>
          <p:cNvPr id="19" name="TextBox 18">
            <a:extLst>
              <a:ext uri="{FF2B5EF4-FFF2-40B4-BE49-F238E27FC236}">
                <a16:creationId xmlns:a16="http://schemas.microsoft.com/office/drawing/2014/main" id="{B4071DF6-01D7-E640-A415-63CAAD880F68}"/>
              </a:ext>
            </a:extLst>
          </p:cNvPr>
          <p:cNvSpPr txBox="1"/>
          <p:nvPr/>
        </p:nvSpPr>
        <p:spPr>
          <a:xfrm>
            <a:off x="6594535" y="4314123"/>
            <a:ext cx="304800" cy="369332"/>
          </a:xfrm>
          <a:prstGeom prst="rect">
            <a:avLst/>
          </a:prstGeom>
          <a:noFill/>
          <a:ln>
            <a:solidFill>
              <a:schemeClr val="accent1"/>
            </a:solidFill>
          </a:ln>
        </p:spPr>
        <p:txBody>
          <a:bodyPr wrap="square" rtlCol="0">
            <a:spAutoFit/>
          </a:bodyPr>
          <a:lstStyle/>
          <a:p>
            <a:r>
              <a:rPr lang="en-US" b="1"/>
              <a:t>3</a:t>
            </a:r>
          </a:p>
        </p:txBody>
      </p:sp>
      <p:sp>
        <p:nvSpPr>
          <p:cNvPr id="20" name="TextBox 19">
            <a:extLst>
              <a:ext uri="{FF2B5EF4-FFF2-40B4-BE49-F238E27FC236}">
                <a16:creationId xmlns:a16="http://schemas.microsoft.com/office/drawing/2014/main" id="{777F81F3-67FE-B642-8CEF-647295693513}"/>
              </a:ext>
            </a:extLst>
          </p:cNvPr>
          <p:cNvSpPr txBox="1"/>
          <p:nvPr/>
        </p:nvSpPr>
        <p:spPr>
          <a:xfrm>
            <a:off x="463685" y="4314123"/>
            <a:ext cx="304800" cy="369332"/>
          </a:xfrm>
          <a:prstGeom prst="rect">
            <a:avLst/>
          </a:prstGeom>
          <a:noFill/>
          <a:ln>
            <a:solidFill>
              <a:schemeClr val="accent1"/>
            </a:solidFill>
          </a:ln>
        </p:spPr>
        <p:txBody>
          <a:bodyPr wrap="square" rtlCol="0">
            <a:spAutoFit/>
          </a:bodyPr>
          <a:lstStyle/>
          <a:p>
            <a:r>
              <a:rPr lang="en-US" b="1"/>
              <a:t>4</a:t>
            </a:r>
          </a:p>
        </p:txBody>
      </p:sp>
      <p:sp>
        <p:nvSpPr>
          <p:cNvPr id="2" name="TextBox 1">
            <a:extLst>
              <a:ext uri="{FF2B5EF4-FFF2-40B4-BE49-F238E27FC236}">
                <a16:creationId xmlns:a16="http://schemas.microsoft.com/office/drawing/2014/main" id="{55BDDEF2-A830-5B4C-AD1A-C403EE635F0F}"/>
              </a:ext>
            </a:extLst>
          </p:cNvPr>
          <p:cNvSpPr txBox="1"/>
          <p:nvPr/>
        </p:nvSpPr>
        <p:spPr>
          <a:xfrm>
            <a:off x="4218908" y="1293312"/>
            <a:ext cx="1378558" cy="276999"/>
          </a:xfrm>
          <a:prstGeom prst="rect">
            <a:avLst/>
          </a:prstGeom>
          <a:noFill/>
        </p:spPr>
        <p:txBody>
          <a:bodyPr wrap="square" rtlCol="0">
            <a:spAutoFit/>
          </a:bodyPr>
          <a:lstStyle/>
          <a:p>
            <a:r>
              <a:rPr lang="en-US" sz="1200" b="1">
                <a:solidFill>
                  <a:schemeClr val="accent1"/>
                </a:solidFill>
              </a:rPr>
              <a:t>Model Preparation</a:t>
            </a:r>
          </a:p>
        </p:txBody>
      </p:sp>
      <p:sp>
        <p:nvSpPr>
          <p:cNvPr id="22" name="TextBox 21">
            <a:extLst>
              <a:ext uri="{FF2B5EF4-FFF2-40B4-BE49-F238E27FC236}">
                <a16:creationId xmlns:a16="http://schemas.microsoft.com/office/drawing/2014/main" id="{02858B8F-588B-2E48-BB6E-E12BF74961C8}"/>
              </a:ext>
            </a:extLst>
          </p:cNvPr>
          <p:cNvSpPr txBox="1"/>
          <p:nvPr/>
        </p:nvSpPr>
        <p:spPr>
          <a:xfrm>
            <a:off x="10035251" y="1304487"/>
            <a:ext cx="1668745" cy="276999"/>
          </a:xfrm>
          <a:prstGeom prst="rect">
            <a:avLst/>
          </a:prstGeom>
          <a:noFill/>
        </p:spPr>
        <p:txBody>
          <a:bodyPr wrap="square" rtlCol="0">
            <a:spAutoFit/>
          </a:bodyPr>
          <a:lstStyle/>
          <a:p>
            <a:r>
              <a:rPr lang="en-US" sz="1200" b="1">
                <a:solidFill>
                  <a:schemeClr val="accent1"/>
                </a:solidFill>
              </a:rPr>
              <a:t>Unsupervised Learning</a:t>
            </a:r>
          </a:p>
        </p:txBody>
      </p:sp>
      <p:sp>
        <p:nvSpPr>
          <p:cNvPr id="23" name="TextBox 22">
            <a:extLst>
              <a:ext uri="{FF2B5EF4-FFF2-40B4-BE49-F238E27FC236}">
                <a16:creationId xmlns:a16="http://schemas.microsoft.com/office/drawing/2014/main" id="{FCFF4F36-D528-E84F-A191-9F2415893096}"/>
              </a:ext>
            </a:extLst>
          </p:cNvPr>
          <p:cNvSpPr txBox="1"/>
          <p:nvPr/>
        </p:nvSpPr>
        <p:spPr>
          <a:xfrm>
            <a:off x="10256342" y="4288731"/>
            <a:ext cx="1480389" cy="276999"/>
          </a:xfrm>
          <a:prstGeom prst="rect">
            <a:avLst/>
          </a:prstGeom>
          <a:noFill/>
        </p:spPr>
        <p:txBody>
          <a:bodyPr wrap="square" rtlCol="0">
            <a:spAutoFit/>
          </a:bodyPr>
          <a:lstStyle/>
          <a:p>
            <a:r>
              <a:rPr lang="en-US" sz="1200" b="1">
                <a:solidFill>
                  <a:schemeClr val="accent1"/>
                </a:solidFill>
              </a:rPr>
              <a:t>Supervised Learning</a:t>
            </a:r>
          </a:p>
        </p:txBody>
      </p:sp>
      <p:sp>
        <p:nvSpPr>
          <p:cNvPr id="24" name="TextBox 23">
            <a:extLst>
              <a:ext uri="{FF2B5EF4-FFF2-40B4-BE49-F238E27FC236}">
                <a16:creationId xmlns:a16="http://schemas.microsoft.com/office/drawing/2014/main" id="{3CEE23D0-B318-7D45-9E0C-493097895A1D}"/>
              </a:ext>
            </a:extLst>
          </p:cNvPr>
          <p:cNvSpPr txBox="1"/>
          <p:nvPr/>
        </p:nvSpPr>
        <p:spPr>
          <a:xfrm>
            <a:off x="4531464" y="4260543"/>
            <a:ext cx="1137256" cy="276999"/>
          </a:xfrm>
          <a:prstGeom prst="rect">
            <a:avLst/>
          </a:prstGeom>
          <a:noFill/>
        </p:spPr>
        <p:txBody>
          <a:bodyPr wrap="square" rtlCol="0">
            <a:spAutoFit/>
          </a:bodyPr>
          <a:lstStyle/>
          <a:p>
            <a:r>
              <a:rPr lang="en-US" sz="1200" b="1">
                <a:solidFill>
                  <a:schemeClr val="accent1"/>
                </a:solidFill>
              </a:rPr>
              <a:t>Cost Analysis</a:t>
            </a:r>
          </a:p>
        </p:txBody>
      </p:sp>
    </p:spTree>
    <p:extLst>
      <p:ext uri="{BB962C8B-B14F-4D97-AF65-F5344CB8AC3E}">
        <p14:creationId xmlns:p14="http://schemas.microsoft.com/office/powerpoint/2010/main" val="3357106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C6B6-0279-4C11-AA61-E57F3C2C7E46}"/>
              </a:ext>
            </a:extLst>
          </p:cNvPr>
          <p:cNvSpPr>
            <a:spLocks noGrp="1"/>
          </p:cNvSpPr>
          <p:nvPr>
            <p:ph type="title"/>
          </p:nvPr>
        </p:nvSpPr>
        <p:spPr>
          <a:xfrm>
            <a:off x="319729" y="262824"/>
            <a:ext cx="10515600" cy="1273233"/>
          </a:xfrm>
        </p:spPr>
        <p:txBody>
          <a:bodyPr>
            <a:normAutofit/>
          </a:bodyPr>
          <a:lstStyle/>
          <a:p>
            <a:r>
              <a:rPr lang="en-US" sz="3600" b="1"/>
              <a:t>Model Preparation</a:t>
            </a:r>
          </a:p>
        </p:txBody>
      </p:sp>
      <p:sp>
        <p:nvSpPr>
          <p:cNvPr id="4" name="Slide Number Placeholder 3">
            <a:extLst>
              <a:ext uri="{FF2B5EF4-FFF2-40B4-BE49-F238E27FC236}">
                <a16:creationId xmlns:a16="http://schemas.microsoft.com/office/drawing/2014/main" id="{BF403A63-AC03-47C7-8D01-8A3B73948BA4}"/>
              </a:ext>
            </a:extLst>
          </p:cNvPr>
          <p:cNvSpPr>
            <a:spLocks noGrp="1"/>
          </p:cNvSpPr>
          <p:nvPr>
            <p:ph type="sldNum" sz="quarter" idx="12"/>
          </p:nvPr>
        </p:nvSpPr>
        <p:spPr/>
        <p:txBody>
          <a:bodyPr/>
          <a:lstStyle/>
          <a:p>
            <a:fld id="{48F63A3B-78C7-47BE-AE5E-E10140E04643}" type="slidenum">
              <a:rPr lang="en-US" smtClean="0"/>
              <a:t>8</a:t>
            </a:fld>
            <a:endParaRPr lang="en-US"/>
          </a:p>
        </p:txBody>
      </p:sp>
      <p:sp>
        <p:nvSpPr>
          <p:cNvPr id="7" name="Rectangle 6">
            <a:extLst>
              <a:ext uri="{FF2B5EF4-FFF2-40B4-BE49-F238E27FC236}">
                <a16:creationId xmlns:a16="http://schemas.microsoft.com/office/drawing/2014/main" id="{CF3594DC-0B5F-614C-A078-F8D0549CADEB}"/>
              </a:ext>
            </a:extLst>
          </p:cNvPr>
          <p:cNvSpPr/>
          <p:nvPr/>
        </p:nvSpPr>
        <p:spPr>
          <a:xfrm>
            <a:off x="1015641" y="1778891"/>
            <a:ext cx="5080359" cy="216731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F05F3F6-18EC-8E40-A524-E8EF95533775}"/>
              </a:ext>
            </a:extLst>
          </p:cNvPr>
          <p:cNvSpPr/>
          <p:nvPr/>
        </p:nvSpPr>
        <p:spPr>
          <a:xfrm>
            <a:off x="6218668" y="4536983"/>
            <a:ext cx="5080359" cy="216731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C7E7DB9-56A1-6147-BB59-D5A8EE4D8733}"/>
              </a:ext>
            </a:extLst>
          </p:cNvPr>
          <p:cNvSpPr/>
          <p:nvPr/>
        </p:nvSpPr>
        <p:spPr>
          <a:xfrm>
            <a:off x="1015640" y="4536983"/>
            <a:ext cx="5080359" cy="216731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CF48ED-5F40-844D-9500-78FC59A5414F}"/>
              </a:ext>
            </a:extLst>
          </p:cNvPr>
          <p:cNvSpPr/>
          <p:nvPr/>
        </p:nvSpPr>
        <p:spPr>
          <a:xfrm>
            <a:off x="6218668" y="1778891"/>
            <a:ext cx="5080359" cy="216731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EBE314-9B0E-C24E-95AC-8DC40F8D5B3A}"/>
              </a:ext>
            </a:extLst>
          </p:cNvPr>
          <p:cNvSpPr/>
          <p:nvPr/>
        </p:nvSpPr>
        <p:spPr>
          <a:xfrm>
            <a:off x="1015640" y="1334588"/>
            <a:ext cx="5080359" cy="44430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Financials</a:t>
            </a:r>
          </a:p>
        </p:txBody>
      </p:sp>
      <p:sp>
        <p:nvSpPr>
          <p:cNvPr id="14" name="Rectangle 13">
            <a:extLst>
              <a:ext uri="{FF2B5EF4-FFF2-40B4-BE49-F238E27FC236}">
                <a16:creationId xmlns:a16="http://schemas.microsoft.com/office/drawing/2014/main" id="{A2434949-E6F8-DF42-B317-D8C6D63F4CF7}"/>
              </a:ext>
            </a:extLst>
          </p:cNvPr>
          <p:cNvSpPr/>
          <p:nvPr/>
        </p:nvSpPr>
        <p:spPr>
          <a:xfrm>
            <a:off x="6218668" y="1338726"/>
            <a:ext cx="5080359" cy="44430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Role</a:t>
            </a:r>
          </a:p>
        </p:txBody>
      </p:sp>
      <p:sp>
        <p:nvSpPr>
          <p:cNvPr id="15" name="Rectangle 14">
            <a:extLst>
              <a:ext uri="{FF2B5EF4-FFF2-40B4-BE49-F238E27FC236}">
                <a16:creationId xmlns:a16="http://schemas.microsoft.com/office/drawing/2014/main" id="{4064DACC-D5F7-EB48-BB98-741E01270248}"/>
              </a:ext>
            </a:extLst>
          </p:cNvPr>
          <p:cNvSpPr/>
          <p:nvPr/>
        </p:nvSpPr>
        <p:spPr>
          <a:xfrm>
            <a:off x="1015640" y="4076412"/>
            <a:ext cx="5080359" cy="44430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Job Contribution</a:t>
            </a:r>
          </a:p>
        </p:txBody>
      </p:sp>
      <p:sp>
        <p:nvSpPr>
          <p:cNvPr id="16" name="Rectangle 15">
            <a:extLst>
              <a:ext uri="{FF2B5EF4-FFF2-40B4-BE49-F238E27FC236}">
                <a16:creationId xmlns:a16="http://schemas.microsoft.com/office/drawing/2014/main" id="{916C8DE1-C028-7540-AAB5-BADA438D9ED2}"/>
              </a:ext>
            </a:extLst>
          </p:cNvPr>
          <p:cNvSpPr/>
          <p:nvPr/>
        </p:nvSpPr>
        <p:spPr>
          <a:xfrm>
            <a:off x="6218668" y="4076412"/>
            <a:ext cx="5080359" cy="44430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Demographics</a:t>
            </a:r>
          </a:p>
        </p:txBody>
      </p:sp>
      <p:sp>
        <p:nvSpPr>
          <p:cNvPr id="20" name="TextBox 19">
            <a:extLst>
              <a:ext uri="{FF2B5EF4-FFF2-40B4-BE49-F238E27FC236}">
                <a16:creationId xmlns:a16="http://schemas.microsoft.com/office/drawing/2014/main" id="{97BEE89C-26D7-4CA4-9CBB-D4B591290E3B}"/>
              </a:ext>
            </a:extLst>
          </p:cNvPr>
          <p:cNvSpPr txBox="1"/>
          <p:nvPr/>
        </p:nvSpPr>
        <p:spPr>
          <a:xfrm>
            <a:off x="1191491" y="2032659"/>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Stock Option level</a:t>
            </a:r>
          </a:p>
          <a:p>
            <a:r>
              <a:rPr lang="en-US">
                <a:cs typeface="Calibri"/>
              </a:rPr>
              <a:t>Daily Rate</a:t>
            </a:r>
          </a:p>
          <a:p>
            <a:r>
              <a:rPr lang="en-US">
                <a:ea typeface="+mn-lt"/>
                <a:cs typeface="+mn-lt"/>
              </a:rPr>
              <a:t>Hourly Rate</a:t>
            </a:r>
          </a:p>
          <a:p>
            <a:r>
              <a:rPr lang="en-US">
                <a:ea typeface="+mn-lt"/>
                <a:cs typeface="+mn-lt"/>
              </a:rPr>
              <a:t>Monthly Rate</a:t>
            </a:r>
          </a:p>
          <a:p>
            <a:r>
              <a:rPr lang="en-US">
                <a:ea typeface="+mn-lt"/>
                <a:cs typeface="+mn-lt"/>
              </a:rPr>
              <a:t>Monthly Income</a:t>
            </a:r>
            <a:endParaRPr lang="en-US"/>
          </a:p>
        </p:txBody>
      </p:sp>
      <p:sp>
        <p:nvSpPr>
          <p:cNvPr id="21" name="TextBox 20">
            <a:extLst>
              <a:ext uri="{FF2B5EF4-FFF2-40B4-BE49-F238E27FC236}">
                <a16:creationId xmlns:a16="http://schemas.microsoft.com/office/drawing/2014/main" id="{08D146EE-4833-44B4-BD87-1D0611DC62E4}"/>
              </a:ext>
            </a:extLst>
          </p:cNvPr>
          <p:cNvSpPr txBox="1"/>
          <p:nvPr/>
        </p:nvSpPr>
        <p:spPr>
          <a:xfrm>
            <a:off x="1023342" y="4586801"/>
            <a:ext cx="455418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Job involvement                 Total working years</a:t>
            </a:r>
          </a:p>
          <a:p>
            <a:r>
              <a:rPr lang="en-US">
                <a:cs typeface="Calibri"/>
              </a:rPr>
              <a:t>Performance Rating           Training times last </a:t>
            </a:r>
            <a:r>
              <a:rPr lang="en-US" err="1">
                <a:cs typeface="Calibri"/>
              </a:rPr>
              <a:t>yr</a:t>
            </a:r>
            <a:endParaRPr lang="en-US">
              <a:cs typeface="Calibri"/>
            </a:endParaRPr>
          </a:p>
          <a:p>
            <a:r>
              <a:rPr lang="en-US">
                <a:cs typeface="Calibri"/>
              </a:rPr>
              <a:t>Standard Hours</a:t>
            </a:r>
          </a:p>
          <a:p>
            <a:r>
              <a:rPr lang="en-US">
                <a:cs typeface="Calibri"/>
              </a:rPr>
              <a:t>Years at Company</a:t>
            </a:r>
          </a:p>
          <a:p>
            <a:r>
              <a:rPr lang="en-US">
                <a:cs typeface="Calibri"/>
              </a:rPr>
              <a:t>Years in current role</a:t>
            </a:r>
          </a:p>
          <a:p>
            <a:r>
              <a:rPr lang="en-US">
                <a:cs typeface="Calibri"/>
              </a:rPr>
              <a:t>Years since last promotion</a:t>
            </a:r>
          </a:p>
          <a:p>
            <a:r>
              <a:rPr lang="en-US">
                <a:cs typeface="Calibri"/>
              </a:rPr>
              <a:t>Years with current manager</a:t>
            </a:r>
          </a:p>
        </p:txBody>
      </p:sp>
      <p:sp>
        <p:nvSpPr>
          <p:cNvPr id="23" name="TextBox 22">
            <a:extLst>
              <a:ext uri="{FF2B5EF4-FFF2-40B4-BE49-F238E27FC236}">
                <a16:creationId xmlns:a16="http://schemas.microsoft.com/office/drawing/2014/main" id="{C3B9DB73-85BA-4410-85A3-635566650CB1}"/>
              </a:ext>
            </a:extLst>
          </p:cNvPr>
          <p:cNvSpPr txBox="1"/>
          <p:nvPr/>
        </p:nvSpPr>
        <p:spPr>
          <a:xfrm>
            <a:off x="6565079" y="4586801"/>
            <a:ext cx="438753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Age                                   </a:t>
            </a:r>
            <a:r>
              <a:rPr lang="en-US">
                <a:cs typeface="Calibri"/>
              </a:rPr>
              <a:t>Gender                          Marital Status                 Over18                         </a:t>
            </a:r>
          </a:p>
          <a:p>
            <a:r>
              <a:rPr lang="en-US">
                <a:cs typeface="Calibri"/>
              </a:rPr>
              <a:t>Education                        Percent Salary Hike</a:t>
            </a:r>
          </a:p>
          <a:p>
            <a:r>
              <a:rPr lang="en-US">
                <a:cs typeface="Calibri"/>
              </a:rPr>
              <a:t>Education Field               Employee Count</a:t>
            </a:r>
          </a:p>
          <a:p>
            <a:r>
              <a:rPr lang="en-US">
                <a:cs typeface="Calibri"/>
              </a:rPr>
              <a:t>Employee Number</a:t>
            </a:r>
            <a:r>
              <a:rPr lang="en-US">
                <a:ea typeface="+mn-lt"/>
                <a:cs typeface="+mn-lt"/>
              </a:rPr>
              <a:t>        # companies worked</a:t>
            </a:r>
          </a:p>
          <a:p>
            <a:r>
              <a:rPr lang="en-US">
                <a:cs typeface="Calibri"/>
              </a:rPr>
              <a:t>Distance from home     </a:t>
            </a:r>
          </a:p>
        </p:txBody>
      </p:sp>
      <p:graphicFrame>
        <p:nvGraphicFramePr>
          <p:cNvPr id="18" name="Diagram 17">
            <a:extLst>
              <a:ext uri="{FF2B5EF4-FFF2-40B4-BE49-F238E27FC236}">
                <a16:creationId xmlns:a16="http://schemas.microsoft.com/office/drawing/2014/main" id="{B3957610-5464-1147-BDAD-736870A50CB0}"/>
              </a:ext>
            </a:extLst>
          </p:cNvPr>
          <p:cNvGraphicFramePr/>
          <p:nvPr>
            <p:extLst>
              <p:ext uri="{D42A27DB-BD31-4B8C-83A1-F6EECF244321}">
                <p14:modId xmlns:p14="http://schemas.microsoft.com/office/powerpoint/2010/main" val="2438518546"/>
              </p:ext>
            </p:extLst>
          </p:nvPr>
        </p:nvGraphicFramePr>
        <p:xfrm>
          <a:off x="5328745" y="19990"/>
          <a:ext cx="6860207" cy="661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extBox 18">
            <a:extLst>
              <a:ext uri="{FF2B5EF4-FFF2-40B4-BE49-F238E27FC236}">
                <a16:creationId xmlns:a16="http://schemas.microsoft.com/office/drawing/2014/main" id="{50CBA848-020F-4BAC-AA7C-2BE704266849}"/>
              </a:ext>
            </a:extLst>
          </p:cNvPr>
          <p:cNvSpPr txBox="1"/>
          <p:nvPr/>
        </p:nvSpPr>
        <p:spPr>
          <a:xfrm>
            <a:off x="6395397" y="1954360"/>
            <a:ext cx="3798704" cy="1816373"/>
          </a:xfrm>
          <a:prstGeom prst="rect">
            <a:avLst/>
          </a:prstGeom>
          <a:noFill/>
        </p:spPr>
        <p:txBody>
          <a:bodyPr rot="0" spcFirstLastPara="0" vertOverflow="overflow" horzOverflow="overflow" vert="horz" wrap="square" lIns="91440" tIns="45720" rIns="91440" bIns="45720" numCol="2" spcCol="0" rtlCol="0" fromWordArt="0" anchor="t" anchorCtr="0" forceAA="0" compatLnSpc="1">
            <a:prstTxWarp prst="textNoShape">
              <a:avLst/>
            </a:prstTxWarp>
            <a:spAutoFit/>
          </a:bodyPr>
          <a:lstStyle/>
          <a:p>
            <a:r>
              <a:rPr lang="en-US" err="1"/>
              <a:t>JobRole</a:t>
            </a:r>
            <a:r>
              <a:rPr lang="en-US"/>
              <a:t>              </a:t>
            </a:r>
          </a:p>
          <a:p>
            <a:r>
              <a:rPr lang="en-US" err="1"/>
              <a:t>JobLevel</a:t>
            </a:r>
            <a:r>
              <a:rPr lang="en-US"/>
              <a:t> </a:t>
            </a:r>
          </a:p>
          <a:p>
            <a:r>
              <a:rPr lang="en-US" err="1"/>
              <a:t>Jobsatisfaction</a:t>
            </a:r>
            <a:r>
              <a:rPr lang="en-US"/>
              <a:t> </a:t>
            </a:r>
          </a:p>
          <a:p>
            <a:r>
              <a:rPr lang="en-US"/>
              <a:t>Business Travel</a:t>
            </a:r>
          </a:p>
          <a:p>
            <a:r>
              <a:rPr lang="en-US"/>
              <a:t>Department</a:t>
            </a:r>
          </a:p>
          <a:p>
            <a:r>
              <a:rPr lang="en-US"/>
              <a:t>Environment Satisfaction</a:t>
            </a:r>
          </a:p>
          <a:p>
            <a:r>
              <a:rPr lang="en-US"/>
              <a:t>Work Life Balance</a:t>
            </a:r>
          </a:p>
          <a:p>
            <a:r>
              <a:rPr lang="en-US"/>
              <a:t>Over Time</a:t>
            </a:r>
          </a:p>
          <a:p>
            <a:r>
              <a:rPr lang="en-US"/>
              <a:t>Relationship Satisfaction</a:t>
            </a:r>
            <a:endParaRPr lang="en-US">
              <a:ea typeface="+mn-lt"/>
              <a:cs typeface="+mn-lt"/>
            </a:endParaRPr>
          </a:p>
        </p:txBody>
      </p:sp>
    </p:spTree>
    <p:extLst>
      <p:ext uri="{BB962C8B-B14F-4D97-AF65-F5344CB8AC3E}">
        <p14:creationId xmlns:p14="http://schemas.microsoft.com/office/powerpoint/2010/main" val="2700006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a:extLst>
              <a:ext uri="{FF2B5EF4-FFF2-40B4-BE49-F238E27FC236}">
                <a16:creationId xmlns:a16="http://schemas.microsoft.com/office/drawing/2014/main" id="{25EB9B00-8472-4EE7-A7AA-C3C7E888DA96}"/>
              </a:ext>
            </a:extLst>
          </p:cNvPr>
          <p:cNvSpPr>
            <a:spLocks noGrp="1"/>
          </p:cNvSpPr>
          <p:nvPr>
            <p:ph type="sldNum" sz="quarter" idx="12"/>
          </p:nvPr>
        </p:nvSpPr>
        <p:spPr/>
        <p:txBody>
          <a:bodyPr/>
          <a:lstStyle/>
          <a:p>
            <a:fld id="{48F63A3B-78C7-47BE-AE5E-E10140E04643}" type="slidenum">
              <a:rPr lang="en-US" dirty="0" smtClean="0"/>
              <a:t>9</a:t>
            </a:fld>
            <a:endParaRPr lang="en-US"/>
          </a:p>
        </p:txBody>
      </p:sp>
      <p:sp>
        <p:nvSpPr>
          <p:cNvPr id="13" name="Title 1">
            <a:extLst>
              <a:ext uri="{FF2B5EF4-FFF2-40B4-BE49-F238E27FC236}">
                <a16:creationId xmlns:a16="http://schemas.microsoft.com/office/drawing/2014/main" id="{1DC52E55-6E52-524B-9F53-331171603CA0}"/>
              </a:ext>
            </a:extLst>
          </p:cNvPr>
          <p:cNvSpPr txBox="1">
            <a:spLocks/>
          </p:cNvSpPr>
          <p:nvPr/>
        </p:nvSpPr>
        <p:spPr>
          <a:xfrm>
            <a:off x="197963" y="439844"/>
            <a:ext cx="11155837" cy="127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cs typeface="Calibri Light"/>
              </a:rPr>
              <a:t>Unsupervised Learning Models</a:t>
            </a:r>
          </a:p>
        </p:txBody>
      </p:sp>
      <p:graphicFrame>
        <p:nvGraphicFramePr>
          <p:cNvPr id="7" name="Diagram 6">
            <a:extLst>
              <a:ext uri="{FF2B5EF4-FFF2-40B4-BE49-F238E27FC236}">
                <a16:creationId xmlns:a16="http://schemas.microsoft.com/office/drawing/2014/main" id="{B40B6A93-24F7-6347-9E57-A595493B4A18}"/>
              </a:ext>
            </a:extLst>
          </p:cNvPr>
          <p:cNvGraphicFramePr/>
          <p:nvPr>
            <p:extLst>
              <p:ext uri="{D42A27DB-BD31-4B8C-83A1-F6EECF244321}">
                <p14:modId xmlns:p14="http://schemas.microsoft.com/office/powerpoint/2010/main" val="2537561860"/>
              </p:ext>
            </p:extLst>
          </p:nvPr>
        </p:nvGraphicFramePr>
        <p:xfrm>
          <a:off x="5328745" y="19990"/>
          <a:ext cx="6860207" cy="661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4" name="Straight Connector 13">
            <a:extLst>
              <a:ext uri="{FF2B5EF4-FFF2-40B4-BE49-F238E27FC236}">
                <a16:creationId xmlns:a16="http://schemas.microsoft.com/office/drawing/2014/main" id="{27DD38AD-850E-5A4D-B0D9-B99BCEAE3A9A}"/>
              </a:ext>
            </a:extLst>
          </p:cNvPr>
          <p:cNvCxnSpPr>
            <a:cxnSpLocks/>
          </p:cNvCxnSpPr>
          <p:nvPr/>
        </p:nvCxnSpPr>
        <p:spPr>
          <a:xfrm flipH="1">
            <a:off x="546102" y="3048000"/>
            <a:ext cx="10807698" cy="0"/>
          </a:xfrm>
          <a:prstGeom prst="line">
            <a:avLst/>
          </a:prstGeom>
          <a:ln w="41275">
            <a:solidFill>
              <a:schemeClr val="accent1">
                <a:alpha val="62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F339EE-59EB-2843-A57B-02B39F7B0B11}"/>
              </a:ext>
            </a:extLst>
          </p:cNvPr>
          <p:cNvCxnSpPr>
            <a:cxnSpLocks/>
          </p:cNvCxnSpPr>
          <p:nvPr/>
        </p:nvCxnSpPr>
        <p:spPr>
          <a:xfrm flipH="1">
            <a:off x="692151" y="5207000"/>
            <a:ext cx="10807698" cy="0"/>
          </a:xfrm>
          <a:prstGeom prst="line">
            <a:avLst/>
          </a:prstGeom>
          <a:ln w="41275">
            <a:solidFill>
              <a:schemeClr val="accent1">
                <a:alpha val="62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F0B00FA-7D46-4B47-B8AB-5CA290AC7FB8}"/>
              </a:ext>
            </a:extLst>
          </p:cNvPr>
          <p:cNvSpPr txBox="1"/>
          <p:nvPr/>
        </p:nvSpPr>
        <p:spPr>
          <a:xfrm>
            <a:off x="838200" y="1692794"/>
            <a:ext cx="6159500" cy="646331"/>
          </a:xfrm>
          <a:prstGeom prst="rect">
            <a:avLst/>
          </a:prstGeom>
          <a:noFill/>
        </p:spPr>
        <p:txBody>
          <a:bodyPr wrap="square" rtlCol="0" anchor="t">
            <a:spAutoFit/>
          </a:bodyPr>
          <a:lstStyle/>
          <a:p>
            <a:r>
              <a:rPr lang="en-US"/>
              <a:t>First, we applied PCA to each feature subset to determine if any groupings contain a high volume of attrition</a:t>
            </a:r>
          </a:p>
        </p:txBody>
      </p:sp>
      <p:sp>
        <p:nvSpPr>
          <p:cNvPr id="19" name="TextBox 18">
            <a:extLst>
              <a:ext uri="{FF2B5EF4-FFF2-40B4-BE49-F238E27FC236}">
                <a16:creationId xmlns:a16="http://schemas.microsoft.com/office/drawing/2014/main" id="{D7EBAB08-4149-BF4C-933D-D704B78521E2}"/>
              </a:ext>
            </a:extLst>
          </p:cNvPr>
          <p:cNvSpPr txBox="1"/>
          <p:nvPr/>
        </p:nvSpPr>
        <p:spPr>
          <a:xfrm>
            <a:off x="838200" y="3835345"/>
            <a:ext cx="6159500" cy="923330"/>
          </a:xfrm>
          <a:prstGeom prst="rect">
            <a:avLst/>
          </a:prstGeom>
          <a:noFill/>
        </p:spPr>
        <p:txBody>
          <a:bodyPr wrap="square" rtlCol="0" anchor="t">
            <a:spAutoFit/>
          </a:bodyPr>
          <a:lstStyle/>
          <a:p>
            <a:r>
              <a:rPr lang="en-US"/>
              <a:t>Next, we applied </a:t>
            </a:r>
            <a:r>
              <a:rPr lang="en-US" err="1"/>
              <a:t>KMeans</a:t>
            </a:r>
            <a:r>
              <a:rPr lang="en-US"/>
              <a:t> to monitor the percent of attrition per cluster and the corresponding mean values of each feature in the dataset</a:t>
            </a:r>
          </a:p>
        </p:txBody>
      </p:sp>
      <p:sp>
        <p:nvSpPr>
          <p:cNvPr id="18" name="Rectangle 17">
            <a:extLst>
              <a:ext uri="{FF2B5EF4-FFF2-40B4-BE49-F238E27FC236}">
                <a16:creationId xmlns:a16="http://schemas.microsoft.com/office/drawing/2014/main" id="{8E4FEB2C-4F2F-8D41-855C-E63595EE9FD8}"/>
              </a:ext>
            </a:extLst>
          </p:cNvPr>
          <p:cNvSpPr/>
          <p:nvPr/>
        </p:nvSpPr>
        <p:spPr>
          <a:xfrm>
            <a:off x="838200" y="5655326"/>
            <a:ext cx="6159500" cy="923330"/>
          </a:xfrm>
          <a:prstGeom prst="rect">
            <a:avLst/>
          </a:prstGeom>
        </p:spPr>
        <p:txBody>
          <a:bodyPr wrap="square">
            <a:spAutoFit/>
          </a:bodyPr>
          <a:lstStyle/>
          <a:p>
            <a:r>
              <a:rPr lang="en-US"/>
              <a:t>Finally, we assessed the corresponding mean values of each feature in the dataset for the cluster that demonstrated high attrition</a:t>
            </a:r>
          </a:p>
        </p:txBody>
      </p:sp>
      <p:sp>
        <p:nvSpPr>
          <p:cNvPr id="20" name="Rectangle 19">
            <a:extLst>
              <a:ext uri="{FF2B5EF4-FFF2-40B4-BE49-F238E27FC236}">
                <a16:creationId xmlns:a16="http://schemas.microsoft.com/office/drawing/2014/main" id="{83C94714-0603-7246-8F69-3513C6A9ED6A}"/>
              </a:ext>
            </a:extLst>
          </p:cNvPr>
          <p:cNvSpPr/>
          <p:nvPr/>
        </p:nvSpPr>
        <p:spPr>
          <a:xfrm>
            <a:off x="8629685" y="4174960"/>
            <a:ext cx="942668" cy="102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descr="A screenshot of a cell phone&#10;&#10;Description generated with high confidence">
            <a:extLst>
              <a:ext uri="{FF2B5EF4-FFF2-40B4-BE49-F238E27FC236}">
                <a16:creationId xmlns:a16="http://schemas.microsoft.com/office/drawing/2014/main" id="{E342BEA5-15E3-4A4D-BE91-ECE007DD7015}"/>
              </a:ext>
            </a:extLst>
          </p:cNvPr>
          <p:cNvPicPr>
            <a:picLocks noChangeAspect="1"/>
          </p:cNvPicPr>
          <p:nvPr/>
        </p:nvPicPr>
        <p:blipFill>
          <a:blip r:embed="rId8"/>
          <a:stretch>
            <a:fillRect/>
          </a:stretch>
        </p:blipFill>
        <p:spPr>
          <a:xfrm>
            <a:off x="7941087" y="941409"/>
            <a:ext cx="2743200" cy="1880647"/>
          </a:xfrm>
          <a:prstGeom prst="rect">
            <a:avLst/>
          </a:prstGeom>
        </p:spPr>
      </p:pic>
      <p:pic>
        <p:nvPicPr>
          <p:cNvPr id="10" name="Picture 14" descr="A screenshot of a cell phone&#10;&#10;Description generated with very high confidence">
            <a:extLst>
              <a:ext uri="{FF2B5EF4-FFF2-40B4-BE49-F238E27FC236}">
                <a16:creationId xmlns:a16="http://schemas.microsoft.com/office/drawing/2014/main" id="{E439F78B-7BA9-471B-8174-F2463D57493A}"/>
              </a:ext>
            </a:extLst>
          </p:cNvPr>
          <p:cNvPicPr>
            <a:picLocks noChangeAspect="1"/>
          </p:cNvPicPr>
          <p:nvPr/>
        </p:nvPicPr>
        <p:blipFill>
          <a:blip r:embed="rId9"/>
          <a:stretch>
            <a:fillRect/>
          </a:stretch>
        </p:blipFill>
        <p:spPr>
          <a:xfrm>
            <a:off x="8511540" y="3157487"/>
            <a:ext cx="1607820" cy="2006065"/>
          </a:xfrm>
          <a:prstGeom prst="rect">
            <a:avLst/>
          </a:prstGeom>
        </p:spPr>
      </p:pic>
      <p:pic>
        <p:nvPicPr>
          <p:cNvPr id="15" name="Picture 20" descr="A picture containing knife, table&#10;&#10;Description generated with very high confidence">
            <a:extLst>
              <a:ext uri="{FF2B5EF4-FFF2-40B4-BE49-F238E27FC236}">
                <a16:creationId xmlns:a16="http://schemas.microsoft.com/office/drawing/2014/main" id="{ADA35014-9F81-4A16-93CA-56D9641F0209}"/>
              </a:ext>
            </a:extLst>
          </p:cNvPr>
          <p:cNvPicPr>
            <a:picLocks noChangeAspect="1"/>
          </p:cNvPicPr>
          <p:nvPr/>
        </p:nvPicPr>
        <p:blipFill>
          <a:blip r:embed="rId10"/>
          <a:stretch>
            <a:fillRect/>
          </a:stretch>
        </p:blipFill>
        <p:spPr>
          <a:xfrm>
            <a:off x="7940040" y="5565258"/>
            <a:ext cx="2743200" cy="878605"/>
          </a:xfrm>
          <a:prstGeom prst="rect">
            <a:avLst/>
          </a:prstGeom>
        </p:spPr>
      </p:pic>
    </p:spTree>
    <p:extLst>
      <p:ext uri="{BB962C8B-B14F-4D97-AF65-F5344CB8AC3E}">
        <p14:creationId xmlns:p14="http://schemas.microsoft.com/office/powerpoint/2010/main" val="2914593199"/>
      </p:ext>
    </p:extLst>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13F23F8C4960347984E7B1850C0C086" ma:contentTypeVersion="8" ma:contentTypeDescription="Create a new document." ma:contentTypeScope="" ma:versionID="6478440fd32a5ba189da8951e1c10170">
  <xsd:schema xmlns:xsd="http://www.w3.org/2001/XMLSchema" xmlns:xs="http://www.w3.org/2001/XMLSchema" xmlns:p="http://schemas.microsoft.com/office/2006/metadata/properties" xmlns:ns2="365cff8f-83c6-4c5e-9230-f260681dd43f" targetNamespace="http://schemas.microsoft.com/office/2006/metadata/properties" ma:root="true" ma:fieldsID="2ed5b09defd6a090370e4debfda393a9" ns2:_="">
    <xsd:import namespace="365cff8f-83c6-4c5e-9230-f260681dd43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5cff8f-83c6-4c5e-9230-f260681dd4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4EE041-5029-41EE-A93E-ED3154C1382E}">
  <ds:schemaRefs>
    <ds:schemaRef ds:uri="365cff8f-83c6-4c5e-9230-f260681dd43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70C363A-5AF1-4973-B9A6-BBBEB11A2DB5}">
  <ds:schemaRefs>
    <ds:schemaRef ds:uri="365cff8f-83c6-4c5e-9230-f260681dd43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820D42E-2E94-4EE3-9E7D-6CE50FB7A9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19</Slides>
  <Notes>19</Notes>
  <HiddenSlides>1</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IBM Employee Attrition Analysis</vt:lpstr>
      <vt:lpstr>Agenda</vt:lpstr>
      <vt:lpstr>Background and Problem Statement</vt:lpstr>
      <vt:lpstr>Variable Definitions</vt:lpstr>
      <vt:lpstr>Exploratory Data Analysis</vt:lpstr>
      <vt:lpstr>Exploratory Data Analysis</vt:lpstr>
      <vt:lpstr>PowerPoint Presentation</vt:lpstr>
      <vt:lpstr>Model Preparation</vt:lpstr>
      <vt:lpstr>PowerPoint Presentation</vt:lpstr>
      <vt:lpstr>PowerPoint Presentation</vt:lpstr>
      <vt:lpstr>PowerPoint Presentation</vt:lpstr>
      <vt:lpstr>PowerPoint Presentation</vt:lpstr>
      <vt:lpstr>Results and Implications</vt:lpstr>
      <vt:lpstr>Results and Implications</vt:lpstr>
      <vt:lpstr>Summary and Next Steps</vt:lpstr>
      <vt:lpstr>Appendix</vt:lpstr>
      <vt:lpstr>Complete Set of Features</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Employee Attrition Analysis</dc:title>
  <dc:creator>Josh Bender</dc:creator>
  <cp:revision>1</cp:revision>
  <dcterms:created xsi:type="dcterms:W3CDTF">2020-06-06T17:30:25Z</dcterms:created>
  <dcterms:modified xsi:type="dcterms:W3CDTF">2020-06-11T22:51:58Z</dcterms:modified>
</cp:coreProperties>
</file>